
<file path=[Content_Types].xml><?xml version="1.0" encoding="utf-8"?>
<Types xmlns="http://schemas.openxmlformats.org/package/2006/content-types">
  <Default Extension="xml" ContentType="application/xml"/>
  <Default Extension="bin" ContentType="application/vnd.openxmlformats-officedocument.presentationml.printerSettings"/>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2.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30" r:id="rId1"/>
    <p:sldMasterId id="2147483731" r:id="rId2"/>
    <p:sldMasterId id="2147483732" r:id="rId3"/>
  </p:sldMasterIdLst>
  <p:notesMasterIdLst>
    <p:notesMasterId r:id="rId30"/>
  </p:notes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Lst>
  <p:sldSz cx="9144000" cy="5143500" type="screen16x9"/>
  <p:notesSz cx="7010400" cy="92964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varScale="1">
        <p:scale>
          <a:sx n="129" d="100"/>
          <a:sy n="129" d="100"/>
        </p:scale>
        <p:origin x="-408" y="-104"/>
      </p:cViewPr>
      <p:guideLst>
        <p:guide orient="horz" pos="162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 Target="slides/slide1.xml"/><Relationship Id="rId5" Type="http://schemas.openxmlformats.org/officeDocument/2006/relationships/slide" Target="slides/slide2.xml"/><Relationship Id="rId30" Type="http://schemas.openxmlformats.org/officeDocument/2006/relationships/notesMaster" Target="notesMasters/notesMaster1.xml"/><Relationship Id="rId31" Type="http://schemas.openxmlformats.org/officeDocument/2006/relationships/printerSettings" Target="printerSettings/printerSettings1.bin"/><Relationship Id="rId32" Type="http://schemas.openxmlformats.org/officeDocument/2006/relationships/presProps" Target="presProps.xml"/><Relationship Id="rId9" Type="http://schemas.openxmlformats.org/officeDocument/2006/relationships/slide" Target="slides/slide6.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33" Type="http://schemas.openxmlformats.org/officeDocument/2006/relationships/viewProps" Target="viewProps.xml"/><Relationship Id="rId34" Type="http://schemas.openxmlformats.org/officeDocument/2006/relationships/theme" Target="theme/theme1.xml"/><Relationship Id="rId35" Type="http://schemas.openxmlformats.org/officeDocument/2006/relationships/tableStyles" Target="tableStyles.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3037839" cy="464819"/>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dk1"/>
              </a:buClr>
              <a:buFont typeface="Calibri"/>
              <a:buNone/>
              <a:defRPr sz="1200" b="0" i="0" u="none" strike="noStrike" cap="none">
                <a:solidFill>
                  <a:schemeClr val="dk1"/>
                </a:solidFill>
                <a:latin typeface="Calibri"/>
                <a:ea typeface="Calibri"/>
                <a:cs typeface="Calibri"/>
                <a:sym typeface="Calibri"/>
              </a:defRPr>
            </a:lvl1pPr>
            <a:lvl2pPr marL="465887" marR="0" lvl="1" indent="-8687"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2pPr>
            <a:lvl3pPr marL="931774" marR="0" lvl="2" indent="-4674"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3pPr>
            <a:lvl4pPr marL="1397660" marR="0" lvl="3" indent="-66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4pPr>
            <a:lvl5pPr marL="1863546" marR="0" lvl="4" indent="-9346"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5pPr>
            <a:lvl6pPr marL="2329434" marR="0" lvl="5" indent="-5333"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6pPr>
            <a:lvl7pPr marL="2795321" marR="0" lvl="6" indent="-1321"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7pPr>
            <a:lvl8pPr marL="3261208" marR="0" lvl="7" indent="-10007"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8pPr>
            <a:lvl9pPr marL="3727093" marR="0" lvl="8" indent="-5993"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4" name="Shape 4"/>
          <p:cNvSpPr txBox="1">
            <a:spLocks noGrp="1"/>
          </p:cNvSpPr>
          <p:nvPr>
            <p:ph type="dt" idx="10"/>
          </p:nvPr>
        </p:nvSpPr>
        <p:spPr>
          <a:xfrm>
            <a:off x="3970937" y="0"/>
            <a:ext cx="3037839" cy="464819"/>
          </a:xfrm>
          <a:prstGeom prst="rect">
            <a:avLst/>
          </a:prstGeom>
          <a:noFill/>
          <a:ln>
            <a:noFill/>
          </a:ln>
        </p:spPr>
        <p:txBody>
          <a:bodyPr lIns="91425" tIns="91425" rIns="91425" bIns="91425" anchor="t" anchorCtr="0"/>
          <a:lstStyle>
            <a:lvl1pPr marL="0" marR="0" lvl="0" indent="0" algn="r" rtl="0">
              <a:lnSpc>
                <a:spcPct val="100000"/>
              </a:lnSpc>
              <a:spcBef>
                <a:spcPts val="0"/>
              </a:spcBef>
              <a:spcAft>
                <a:spcPts val="0"/>
              </a:spcAft>
              <a:buClr>
                <a:schemeClr val="dk1"/>
              </a:buClr>
              <a:buFont typeface="Calibri"/>
              <a:buNone/>
              <a:defRPr sz="1200" b="0" i="0" u="none" strike="noStrike" cap="none">
                <a:solidFill>
                  <a:schemeClr val="dk1"/>
                </a:solidFill>
                <a:latin typeface="Calibri"/>
                <a:ea typeface="Calibri"/>
                <a:cs typeface="Calibri"/>
                <a:sym typeface="Calibri"/>
              </a:defRPr>
            </a:lvl1pPr>
            <a:lvl2pPr marL="465887" marR="0" lvl="1" indent="-8687"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2pPr>
            <a:lvl3pPr marL="931774" marR="0" lvl="2" indent="-4674"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3pPr>
            <a:lvl4pPr marL="1397660" marR="0" lvl="3" indent="-66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4pPr>
            <a:lvl5pPr marL="1863546" marR="0" lvl="4" indent="-9346"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5pPr>
            <a:lvl6pPr marL="2329434" marR="0" lvl="5" indent="-5333"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6pPr>
            <a:lvl7pPr marL="2795321" marR="0" lvl="6" indent="-1321"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7pPr>
            <a:lvl8pPr marL="3261208" marR="0" lvl="7" indent="-10007"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8pPr>
            <a:lvl9pPr marL="3727093" marR="0" lvl="8" indent="-5993"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5" name="Shape 5"/>
          <p:cNvSpPr>
            <a:spLocks noGrp="1" noRot="1" noChangeAspect="1"/>
          </p:cNvSpPr>
          <p:nvPr>
            <p:ph type="sldImg" idx="3"/>
          </p:nvPr>
        </p:nvSpPr>
        <p:spPr>
          <a:xfrm>
            <a:off x="406400" y="696912"/>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701041" y="4415789"/>
            <a:ext cx="5608319" cy="4183379"/>
          </a:xfrm>
          <a:prstGeom prst="rect">
            <a:avLst/>
          </a:prstGeom>
          <a:noFill/>
          <a:ln>
            <a:noFill/>
          </a:ln>
        </p:spPr>
        <p:txBody>
          <a:bodyPr lIns="91425" tIns="91425" rIns="91425" bIns="91425" anchor="t" anchorCtr="0"/>
          <a:lstStyle>
            <a:lvl1pPr marL="0" marR="0" lvl="0" indent="0" algn="l" rtl="0">
              <a:spcBef>
                <a:spcPts val="0"/>
              </a:spcBef>
              <a:buClr>
                <a:schemeClr val="dk1"/>
              </a:buClr>
              <a:buFont typeface="Calibri"/>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Clr>
                <a:schemeClr val="dk1"/>
              </a:buClr>
              <a:buFont typeface="Calibri"/>
              <a:buNone/>
              <a:defRPr sz="1200" b="0" i="0" u="none" strike="noStrike" cap="none">
                <a:solidFill>
                  <a:schemeClr val="dk1"/>
                </a:solidFill>
                <a:latin typeface="Calibri"/>
                <a:ea typeface="Calibri"/>
                <a:cs typeface="Calibri"/>
                <a:sym typeface="Calibri"/>
              </a:defRPr>
            </a:lvl2pPr>
            <a:lvl3pPr marL="914400" marR="0" lvl="2" indent="0" algn="l" rtl="0">
              <a:spcBef>
                <a:spcPts val="0"/>
              </a:spcBef>
              <a:buClr>
                <a:schemeClr val="dk1"/>
              </a:buClr>
              <a:buFont typeface="Calibri"/>
              <a:buNone/>
              <a:defRPr sz="1200" b="0" i="0" u="none" strike="noStrike" cap="none">
                <a:solidFill>
                  <a:schemeClr val="dk1"/>
                </a:solidFill>
                <a:latin typeface="Calibri"/>
                <a:ea typeface="Calibri"/>
                <a:cs typeface="Calibri"/>
                <a:sym typeface="Calibri"/>
              </a:defRPr>
            </a:lvl3pPr>
            <a:lvl4pPr marL="1371600" marR="0" lvl="3" indent="0" algn="l" rtl="0">
              <a:spcBef>
                <a:spcPts val="0"/>
              </a:spcBef>
              <a:buClr>
                <a:schemeClr val="dk1"/>
              </a:buClr>
              <a:buFont typeface="Calibri"/>
              <a:buNone/>
              <a:defRPr sz="1200" b="0" i="0" u="none" strike="noStrike" cap="none">
                <a:solidFill>
                  <a:schemeClr val="dk1"/>
                </a:solidFill>
                <a:latin typeface="Calibri"/>
                <a:ea typeface="Calibri"/>
                <a:cs typeface="Calibri"/>
                <a:sym typeface="Calibri"/>
              </a:defRPr>
            </a:lvl4pPr>
            <a:lvl5pPr marL="1828800" marR="0" lvl="4" indent="0" algn="l" rtl="0">
              <a:spcBef>
                <a:spcPts val="0"/>
              </a:spcBef>
              <a:buClr>
                <a:schemeClr val="dk1"/>
              </a:buClr>
              <a:buFont typeface="Calibri"/>
              <a:buNone/>
              <a:defRPr sz="1200" b="0" i="0" u="none" strike="noStrike" cap="none">
                <a:solidFill>
                  <a:schemeClr val="dk1"/>
                </a:solidFill>
                <a:latin typeface="Calibri"/>
                <a:ea typeface="Calibri"/>
                <a:cs typeface="Calibri"/>
                <a:sym typeface="Calibri"/>
              </a:defRPr>
            </a:lvl5pPr>
            <a:lvl6pPr marL="2286000" marR="0" lvl="5" indent="0" algn="l" rtl="0">
              <a:spcBef>
                <a:spcPts val="0"/>
              </a:spcBef>
              <a:buClr>
                <a:schemeClr val="dk1"/>
              </a:buClr>
              <a:buFont typeface="Calibri"/>
              <a:buNone/>
              <a:defRPr sz="1200" b="0" i="0" u="none" strike="noStrike" cap="none">
                <a:solidFill>
                  <a:schemeClr val="dk1"/>
                </a:solidFill>
                <a:latin typeface="Calibri"/>
                <a:ea typeface="Calibri"/>
                <a:cs typeface="Calibri"/>
                <a:sym typeface="Calibri"/>
              </a:defRPr>
            </a:lvl6pPr>
            <a:lvl7pPr marL="2743200" marR="0" lvl="6" indent="0" algn="l" rtl="0">
              <a:spcBef>
                <a:spcPts val="0"/>
              </a:spcBef>
              <a:buClr>
                <a:schemeClr val="dk1"/>
              </a:buClr>
              <a:buFont typeface="Calibri"/>
              <a:buNone/>
              <a:defRPr sz="1200" b="0" i="0" u="none" strike="noStrike" cap="none">
                <a:solidFill>
                  <a:schemeClr val="dk1"/>
                </a:solidFill>
                <a:latin typeface="Calibri"/>
                <a:ea typeface="Calibri"/>
                <a:cs typeface="Calibri"/>
                <a:sym typeface="Calibri"/>
              </a:defRPr>
            </a:lvl7pPr>
            <a:lvl8pPr marL="3200400" marR="0" lvl="7" indent="0" algn="l" rtl="0">
              <a:spcBef>
                <a:spcPts val="0"/>
              </a:spcBef>
              <a:buClr>
                <a:schemeClr val="dk1"/>
              </a:buClr>
              <a:buFont typeface="Calibri"/>
              <a:buNone/>
              <a:defRPr sz="1200" b="0" i="0" u="none" strike="noStrike" cap="none">
                <a:solidFill>
                  <a:schemeClr val="dk1"/>
                </a:solidFill>
                <a:latin typeface="Calibri"/>
                <a:ea typeface="Calibri"/>
                <a:cs typeface="Calibri"/>
                <a:sym typeface="Calibri"/>
              </a:defRPr>
            </a:lvl8pPr>
            <a:lvl9pPr marL="3657600" marR="0" lvl="8" indent="0" algn="l" rtl="0">
              <a:spcBef>
                <a:spcPts val="0"/>
              </a:spcBef>
              <a:buClr>
                <a:schemeClr val="dk1"/>
              </a:buClr>
              <a:buFont typeface="Calibri"/>
              <a:buNone/>
              <a:defRPr sz="1200" b="0" i="0" u="none" strike="noStrike" cap="none">
                <a:solidFill>
                  <a:schemeClr val="dk1"/>
                </a:solidFill>
                <a:latin typeface="Calibri"/>
                <a:ea typeface="Calibri"/>
                <a:cs typeface="Calibri"/>
                <a:sym typeface="Calibri"/>
              </a:defRPr>
            </a:lvl9pPr>
          </a:lstStyle>
          <a:p>
            <a:endParaRPr/>
          </a:p>
        </p:txBody>
      </p:sp>
      <p:sp>
        <p:nvSpPr>
          <p:cNvPr id="7" name="Shape 7"/>
          <p:cNvSpPr txBox="1">
            <a:spLocks noGrp="1"/>
          </p:cNvSpPr>
          <p:nvPr>
            <p:ph type="ftr" idx="11"/>
          </p:nvPr>
        </p:nvSpPr>
        <p:spPr>
          <a:xfrm>
            <a:off x="0" y="8829967"/>
            <a:ext cx="3037839" cy="464819"/>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chemeClr val="dk1"/>
              </a:buClr>
              <a:buFont typeface="Calibri"/>
              <a:buNone/>
              <a:defRPr sz="1200" b="0" i="0" u="none" strike="noStrike" cap="none">
                <a:solidFill>
                  <a:schemeClr val="dk1"/>
                </a:solidFill>
                <a:latin typeface="Calibri"/>
                <a:ea typeface="Calibri"/>
                <a:cs typeface="Calibri"/>
                <a:sym typeface="Calibri"/>
              </a:defRPr>
            </a:lvl1pPr>
            <a:lvl2pPr marL="465887" marR="0" lvl="1" indent="-8687"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2pPr>
            <a:lvl3pPr marL="931774" marR="0" lvl="2" indent="-4674"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3pPr>
            <a:lvl4pPr marL="1397660" marR="0" lvl="3" indent="-66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4pPr>
            <a:lvl5pPr marL="1863546" marR="0" lvl="4" indent="-9346"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5pPr>
            <a:lvl6pPr marL="2329434" marR="0" lvl="5" indent="-5333"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6pPr>
            <a:lvl7pPr marL="2795321" marR="0" lvl="6" indent="-1321"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7pPr>
            <a:lvl8pPr marL="3261208" marR="0" lvl="7" indent="-10007"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8pPr>
            <a:lvl9pPr marL="3727093" marR="0" lvl="8" indent="-5993"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8" name="Shape 8"/>
          <p:cNvSpPr txBox="1">
            <a:spLocks noGrp="1"/>
          </p:cNvSpPr>
          <p:nvPr>
            <p:ph type="sldNum" idx="12"/>
          </p:nvPr>
        </p:nvSpPr>
        <p:spPr>
          <a:xfrm>
            <a:off x="3970937" y="8829967"/>
            <a:ext cx="3037839" cy="464819"/>
          </a:xfrm>
          <a:prstGeom prst="rect">
            <a:avLst/>
          </a:prstGeom>
          <a:noFill/>
          <a:ln>
            <a:noFill/>
          </a:ln>
        </p:spPr>
        <p:txBody>
          <a:bodyPr lIns="93150" tIns="46550" rIns="93150" bIns="46550" anchor="b" anchorCtr="0">
            <a:noAutofit/>
          </a:bodyPr>
          <a:lstStyle/>
          <a:p>
            <a:pPr marL="0" marR="0" lvl="0" indent="0" algn="r" rtl="0">
              <a:lnSpc>
                <a:spcPct val="100000"/>
              </a:lnSpc>
              <a:spcBef>
                <a:spcPts val="0"/>
              </a:spcBef>
              <a:spcAft>
                <a:spcPts val="0"/>
              </a:spcAft>
              <a:buClr>
                <a:schemeClr val="dk1"/>
              </a:buClr>
              <a:buSzPct val="25000"/>
              <a:buFont typeface="Calibri"/>
              <a:buNone/>
            </a:pPr>
            <a:fld id="{00000000-1234-1234-1234-123412341234}" type="slidenum">
              <a:rPr lang="en" sz="1200" b="0" i="0" u="none" strike="noStrike" cap="none">
                <a:solidFill>
                  <a:schemeClr val="dk1"/>
                </a:solidFill>
                <a:latin typeface="Calibri"/>
                <a:ea typeface="Calibri"/>
                <a:cs typeface="Calibri"/>
                <a:sym typeface="Calibri"/>
              </a:rPr>
              <a:t>‹#›</a:t>
            </a:fld>
            <a:endParaRPr lang="en"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381017435"/>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Shape 427"/>
          <p:cNvSpPr>
            <a:spLocks noGrp="1" noRot="1" noChangeAspect="1"/>
          </p:cNvSpPr>
          <p:nvPr>
            <p:ph type="sldImg" idx="2"/>
          </p:nvPr>
        </p:nvSpPr>
        <p:spPr>
          <a:xfrm>
            <a:off x="406400" y="696912"/>
            <a:ext cx="6197700" cy="34863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28" name="Shape 428"/>
          <p:cNvSpPr txBox="1">
            <a:spLocks noGrp="1"/>
          </p:cNvSpPr>
          <p:nvPr>
            <p:ph type="body" idx="1"/>
          </p:nvPr>
        </p:nvSpPr>
        <p:spPr>
          <a:xfrm>
            <a:off x="701041" y="4415789"/>
            <a:ext cx="5608200" cy="4183500"/>
          </a:xfrm>
          <a:prstGeom prst="rect">
            <a:avLst/>
          </a:prstGeom>
          <a:noFill/>
          <a:ln>
            <a:noFill/>
          </a:ln>
        </p:spPr>
        <p:txBody>
          <a:bodyPr lIns="93150" tIns="93150" rIns="93150" bIns="93150" anchor="t" anchorCtr="0">
            <a:noAutofit/>
          </a:bodyPr>
          <a:lstStyle/>
          <a:p>
            <a:pPr marL="0" marR="0" lvl="0" indent="0" algn="l" rtl="0">
              <a:spcBef>
                <a:spcPts val="0"/>
              </a:spcBef>
              <a:buClr>
                <a:schemeClr val="dk1"/>
              </a:buClr>
              <a:buSzPct val="25000"/>
              <a:buFont typeface="Calibri"/>
              <a:buNone/>
            </a:pPr>
            <a:r>
              <a:rPr lang="en" sz="1200" b="0" i="0" u="none" strike="noStrike" cap="none">
                <a:solidFill>
                  <a:schemeClr val="dk1"/>
                </a:solidFill>
                <a:latin typeface="Calibri"/>
                <a:ea typeface="Calibri"/>
                <a:cs typeface="Calibri"/>
                <a:sym typeface="Calibri"/>
              </a:rPr>
              <a:t>This project was supported by a grant from CIRA's Community Investment Program.</a:t>
            </a:r>
          </a:p>
        </p:txBody>
      </p:sp>
      <p:sp>
        <p:nvSpPr>
          <p:cNvPr id="429" name="Shape 429"/>
          <p:cNvSpPr txBox="1">
            <a:spLocks noGrp="1"/>
          </p:cNvSpPr>
          <p:nvPr>
            <p:ph type="sldNum" idx="12"/>
          </p:nvPr>
        </p:nvSpPr>
        <p:spPr>
          <a:xfrm>
            <a:off x="3970937" y="8829967"/>
            <a:ext cx="3037799" cy="464700"/>
          </a:xfrm>
          <a:prstGeom prst="rect">
            <a:avLst/>
          </a:prstGeom>
          <a:noFill/>
          <a:ln>
            <a:noFill/>
          </a:ln>
        </p:spPr>
        <p:txBody>
          <a:bodyPr lIns="93150" tIns="46550" rIns="93150" bIns="46550" anchor="b" anchorCtr="0">
            <a:noAutofit/>
          </a:bodyPr>
          <a:lstStyle/>
          <a:p>
            <a:pPr marL="0" marR="0" lvl="0" indent="0" algn="r" rtl="0">
              <a:lnSpc>
                <a:spcPct val="100000"/>
              </a:lnSpc>
              <a:spcBef>
                <a:spcPts val="0"/>
              </a:spcBef>
              <a:spcAft>
                <a:spcPts val="0"/>
              </a:spcAft>
              <a:buClr>
                <a:srgbClr val="000000"/>
              </a:buClr>
              <a:buSzPct val="25000"/>
              <a:buFont typeface="Calibri"/>
              <a:buNone/>
            </a:pPr>
            <a:fld id="{00000000-1234-1234-1234-123412341234}" type="slidenum">
              <a:rPr lang="en" sz="1200" b="0" i="0" u="none" strike="noStrike" cap="none">
                <a:solidFill>
                  <a:schemeClr val="dk1"/>
                </a:solidFill>
                <a:latin typeface="Calibri"/>
                <a:ea typeface="Calibri"/>
                <a:cs typeface="Calibri"/>
                <a:sym typeface="Calibri"/>
              </a:rPr>
              <a:t>1</a:t>
            </a:fld>
            <a:endParaRPr lang="en"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Shape 501"/>
          <p:cNvSpPr>
            <a:spLocks noGrp="1" noRot="1" noChangeAspect="1"/>
          </p:cNvSpPr>
          <p:nvPr>
            <p:ph type="sldImg" idx="2"/>
          </p:nvPr>
        </p:nvSpPr>
        <p:spPr>
          <a:xfrm>
            <a:off x="406400" y="696912"/>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502" name="Shape 502"/>
          <p:cNvSpPr txBox="1">
            <a:spLocks noGrp="1"/>
          </p:cNvSpPr>
          <p:nvPr>
            <p:ph type="body" idx="1"/>
          </p:nvPr>
        </p:nvSpPr>
        <p:spPr>
          <a:xfrm>
            <a:off x="701039" y="4415789"/>
            <a:ext cx="5608319" cy="4183379"/>
          </a:xfrm>
          <a:prstGeom prst="rect">
            <a:avLst/>
          </a:prstGeom>
          <a:noFill/>
          <a:ln>
            <a:noFill/>
          </a:ln>
        </p:spPr>
        <p:txBody>
          <a:bodyPr lIns="93150" tIns="46550" rIns="93150" bIns="46550" anchor="t" anchorCtr="0">
            <a:noAutofit/>
          </a:bodyPr>
          <a:lstStyle/>
          <a:p>
            <a:pPr marL="0" marR="0" lvl="0" indent="0" algn="l" rtl="0">
              <a:lnSpc>
                <a:spcPct val="150000"/>
              </a:lnSpc>
              <a:spcBef>
                <a:spcPts val="0"/>
              </a:spcBef>
              <a:spcAft>
                <a:spcPts val="0"/>
              </a:spcAft>
              <a:buClr>
                <a:schemeClr val="accent3"/>
              </a:buClr>
              <a:buSzPct val="25000"/>
              <a:buFont typeface="Arial"/>
              <a:buNone/>
            </a:pPr>
            <a:r>
              <a:rPr lang="en" sz="1200" b="0" i="0" u="none" strike="noStrike" cap="none">
                <a:solidFill>
                  <a:srgbClr val="000000"/>
                </a:solidFill>
                <a:latin typeface="Arial"/>
                <a:ea typeface="Arial"/>
                <a:cs typeface="Arial"/>
                <a:sym typeface="Arial"/>
              </a:rPr>
              <a:t>The internet is the infrastructure, it’s the cables (the fibre optic or copper wires), the antenna towers that transmit wireless signals, switches and routers that connect together devices from smart thermostats, smart phones, tablets, laptop, to servers, mainframes and data centres.</a:t>
            </a:r>
          </a:p>
          <a:p>
            <a:pPr marL="0" marR="0" lvl="0" indent="0" algn="l" rtl="0">
              <a:spcBef>
                <a:spcPts val="1019"/>
              </a:spcBef>
              <a:buClr>
                <a:schemeClr val="dk1"/>
              </a:buClr>
              <a:buSzPct val="25000"/>
              <a:buFont typeface="Calibri"/>
              <a:buNone/>
            </a:pPr>
            <a:endParaRPr sz="1200" b="0" i="0" u="none" strike="noStrike" cap="none">
              <a:solidFill>
                <a:srgbClr val="000000"/>
              </a:solidFill>
              <a:latin typeface="Arial"/>
              <a:ea typeface="Arial"/>
              <a:cs typeface="Arial"/>
              <a:sym typeface="Arial"/>
            </a:endParaRPr>
          </a:p>
        </p:txBody>
      </p:sp>
      <p:sp>
        <p:nvSpPr>
          <p:cNvPr id="503" name="Shape 503"/>
          <p:cNvSpPr txBox="1">
            <a:spLocks noGrp="1"/>
          </p:cNvSpPr>
          <p:nvPr>
            <p:ph type="sldNum" idx="12"/>
          </p:nvPr>
        </p:nvSpPr>
        <p:spPr>
          <a:xfrm>
            <a:off x="3970937" y="8829967"/>
            <a:ext cx="3037839" cy="464819"/>
          </a:xfrm>
          <a:prstGeom prst="rect">
            <a:avLst/>
          </a:prstGeom>
          <a:noFill/>
          <a:ln>
            <a:noFill/>
          </a:ln>
        </p:spPr>
        <p:txBody>
          <a:bodyPr lIns="93150" tIns="46550" rIns="93150" bIns="46550" anchor="b" anchorCtr="0">
            <a:noAutofit/>
          </a:bodyPr>
          <a:lstStyle/>
          <a:p>
            <a:pPr marL="0" marR="0" lvl="0" indent="0" algn="r" rtl="0">
              <a:lnSpc>
                <a:spcPct val="100000"/>
              </a:lnSpc>
              <a:spcBef>
                <a:spcPts val="0"/>
              </a:spcBef>
              <a:spcAft>
                <a:spcPts val="0"/>
              </a:spcAft>
              <a:buClr>
                <a:schemeClr val="dk1"/>
              </a:buClr>
              <a:buSzPct val="25000"/>
              <a:buFont typeface="Calibri"/>
              <a:buNone/>
            </a:pPr>
            <a:fld id="{00000000-1234-1234-1234-123412341234}" type="slidenum">
              <a:rPr lang="en" sz="1200" b="0" i="0" u="none" strike="noStrike" cap="none">
                <a:solidFill>
                  <a:schemeClr val="dk1"/>
                </a:solidFill>
                <a:latin typeface="Calibri"/>
                <a:ea typeface="Calibri"/>
                <a:cs typeface="Calibri"/>
                <a:sym typeface="Calibri"/>
              </a:rPr>
              <a:t>10</a:t>
            </a:fld>
            <a:endParaRPr lang="en"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Shape 509"/>
          <p:cNvSpPr>
            <a:spLocks noGrp="1" noRot="1" noChangeAspect="1"/>
          </p:cNvSpPr>
          <p:nvPr>
            <p:ph type="sldImg" idx="2"/>
          </p:nvPr>
        </p:nvSpPr>
        <p:spPr>
          <a:xfrm>
            <a:off x="406400" y="696912"/>
            <a:ext cx="6197700" cy="34863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10" name="Shape 510"/>
          <p:cNvSpPr txBox="1">
            <a:spLocks noGrp="1"/>
          </p:cNvSpPr>
          <p:nvPr>
            <p:ph type="body" idx="1"/>
          </p:nvPr>
        </p:nvSpPr>
        <p:spPr>
          <a:xfrm>
            <a:off x="701041" y="4415789"/>
            <a:ext cx="5608200" cy="4183500"/>
          </a:xfrm>
          <a:prstGeom prst="rect">
            <a:avLst/>
          </a:prstGeom>
        </p:spPr>
        <p:txBody>
          <a:bodyPr lIns="91425" tIns="91425" rIns="91425" bIns="91425" anchor="t" anchorCtr="0">
            <a:noAutofit/>
          </a:bodyPr>
          <a:lstStyle/>
          <a:p>
            <a:pPr lvl="0">
              <a:spcBef>
                <a:spcPts val="0"/>
              </a:spcBef>
              <a:buNone/>
            </a:pPr>
            <a:endParaRPr/>
          </a:p>
        </p:txBody>
      </p:sp>
      <p:sp>
        <p:nvSpPr>
          <p:cNvPr id="511" name="Shape 511"/>
          <p:cNvSpPr txBox="1">
            <a:spLocks noGrp="1"/>
          </p:cNvSpPr>
          <p:nvPr>
            <p:ph type="sldNum" idx="12"/>
          </p:nvPr>
        </p:nvSpPr>
        <p:spPr>
          <a:xfrm>
            <a:off x="3970937" y="8829967"/>
            <a:ext cx="3037799" cy="464700"/>
          </a:xfrm>
          <a:prstGeom prst="rect">
            <a:avLst/>
          </a:prstGeom>
        </p:spPr>
        <p:txBody>
          <a:bodyPr lIns="93150" tIns="46550" rIns="93150" bIns="46550" anchor="b" anchorCtr="0">
            <a:noAutofit/>
          </a:bodyPr>
          <a:lstStyle/>
          <a:p>
            <a:pPr lvl="0">
              <a:spcBef>
                <a:spcPts val="0"/>
              </a:spcBef>
              <a:buClr>
                <a:schemeClr val="dk1"/>
              </a:buClr>
              <a:buSzPct val="25000"/>
              <a:buFont typeface="Calibri"/>
              <a:buNone/>
            </a:pPr>
            <a:fld id="{00000000-1234-1234-1234-123412341234}" type="slidenum">
              <a:rPr lang="en"/>
              <a:t>11</a:t>
            </a:fld>
            <a:endParaRPr lang="en"/>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Shape 516"/>
          <p:cNvSpPr>
            <a:spLocks noGrp="1" noRot="1" noChangeAspect="1"/>
          </p:cNvSpPr>
          <p:nvPr>
            <p:ph type="sldImg" idx="2"/>
          </p:nvPr>
        </p:nvSpPr>
        <p:spPr>
          <a:xfrm>
            <a:off x="406400" y="696912"/>
            <a:ext cx="6197700" cy="34863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17" name="Shape 517"/>
          <p:cNvSpPr txBox="1">
            <a:spLocks noGrp="1"/>
          </p:cNvSpPr>
          <p:nvPr>
            <p:ph type="body" idx="1"/>
          </p:nvPr>
        </p:nvSpPr>
        <p:spPr>
          <a:xfrm>
            <a:off x="701041" y="4415789"/>
            <a:ext cx="5608200" cy="4183500"/>
          </a:xfrm>
          <a:prstGeom prst="rect">
            <a:avLst/>
          </a:prstGeom>
        </p:spPr>
        <p:txBody>
          <a:bodyPr lIns="91425" tIns="91425" rIns="91425" bIns="91425" anchor="t" anchorCtr="0">
            <a:noAutofit/>
          </a:bodyPr>
          <a:lstStyle/>
          <a:p>
            <a:pPr lvl="0">
              <a:spcBef>
                <a:spcPts val="0"/>
              </a:spcBef>
              <a:buNone/>
            </a:pPr>
            <a:endParaRPr/>
          </a:p>
        </p:txBody>
      </p:sp>
      <p:sp>
        <p:nvSpPr>
          <p:cNvPr id="518" name="Shape 518"/>
          <p:cNvSpPr txBox="1">
            <a:spLocks noGrp="1"/>
          </p:cNvSpPr>
          <p:nvPr>
            <p:ph type="sldNum" idx="12"/>
          </p:nvPr>
        </p:nvSpPr>
        <p:spPr>
          <a:xfrm>
            <a:off x="3970937" y="8829967"/>
            <a:ext cx="3037799" cy="464700"/>
          </a:xfrm>
          <a:prstGeom prst="rect">
            <a:avLst/>
          </a:prstGeom>
        </p:spPr>
        <p:txBody>
          <a:bodyPr lIns="93150" tIns="46550" rIns="93150" bIns="46550" anchor="b" anchorCtr="0">
            <a:noAutofit/>
          </a:bodyPr>
          <a:lstStyle/>
          <a:p>
            <a:pPr lvl="0">
              <a:spcBef>
                <a:spcPts val="0"/>
              </a:spcBef>
              <a:buClr>
                <a:schemeClr val="dk1"/>
              </a:buClr>
              <a:buSzPct val="25000"/>
              <a:buFont typeface="Calibri"/>
              <a:buNone/>
            </a:pPr>
            <a:fld id="{00000000-1234-1234-1234-123412341234}" type="slidenum">
              <a:rPr lang="en"/>
              <a:t>12</a:t>
            </a:fld>
            <a:endParaRPr lang="en"/>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4"/>
        <p:cNvGrpSpPr/>
        <p:nvPr/>
      </p:nvGrpSpPr>
      <p:grpSpPr>
        <a:xfrm>
          <a:off x="0" y="0"/>
          <a:ext cx="0" cy="0"/>
          <a:chOff x="0" y="0"/>
          <a:chExt cx="0" cy="0"/>
        </a:xfrm>
      </p:grpSpPr>
      <p:sp>
        <p:nvSpPr>
          <p:cNvPr id="525" name="Shape 525"/>
          <p:cNvSpPr>
            <a:spLocks noGrp="1" noRot="1" noChangeAspect="1"/>
          </p:cNvSpPr>
          <p:nvPr>
            <p:ph type="sldImg" idx="2"/>
          </p:nvPr>
        </p:nvSpPr>
        <p:spPr>
          <a:xfrm>
            <a:off x="406400" y="696912"/>
            <a:ext cx="6197700" cy="34863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6" name="Shape 526"/>
          <p:cNvSpPr txBox="1">
            <a:spLocks noGrp="1"/>
          </p:cNvSpPr>
          <p:nvPr>
            <p:ph type="body" idx="1"/>
          </p:nvPr>
        </p:nvSpPr>
        <p:spPr>
          <a:xfrm>
            <a:off x="701041" y="4415789"/>
            <a:ext cx="5608200" cy="4183500"/>
          </a:xfrm>
          <a:prstGeom prst="rect">
            <a:avLst/>
          </a:prstGeom>
        </p:spPr>
        <p:txBody>
          <a:bodyPr lIns="91425" tIns="91425" rIns="91425" bIns="91425" anchor="t" anchorCtr="0">
            <a:noAutofit/>
          </a:bodyPr>
          <a:lstStyle/>
          <a:p>
            <a:pPr lvl="0">
              <a:spcBef>
                <a:spcPts val="0"/>
              </a:spcBef>
              <a:buNone/>
            </a:pPr>
            <a:endParaRPr/>
          </a:p>
        </p:txBody>
      </p:sp>
      <p:sp>
        <p:nvSpPr>
          <p:cNvPr id="527" name="Shape 527"/>
          <p:cNvSpPr txBox="1">
            <a:spLocks noGrp="1"/>
          </p:cNvSpPr>
          <p:nvPr>
            <p:ph type="sldNum" idx="12"/>
          </p:nvPr>
        </p:nvSpPr>
        <p:spPr>
          <a:xfrm>
            <a:off x="3970937" y="8829967"/>
            <a:ext cx="3037799" cy="464700"/>
          </a:xfrm>
          <a:prstGeom prst="rect">
            <a:avLst/>
          </a:prstGeom>
        </p:spPr>
        <p:txBody>
          <a:bodyPr lIns="93150" tIns="46550" rIns="93150" bIns="46550" anchor="b" anchorCtr="0">
            <a:noAutofit/>
          </a:bodyPr>
          <a:lstStyle/>
          <a:p>
            <a:pPr lvl="0">
              <a:spcBef>
                <a:spcPts val="0"/>
              </a:spcBef>
              <a:buClr>
                <a:schemeClr val="dk1"/>
              </a:buClr>
              <a:buSzPct val="25000"/>
              <a:buFont typeface="Calibri"/>
              <a:buNone/>
            </a:pPr>
            <a:fld id="{00000000-1234-1234-1234-123412341234}" type="slidenum">
              <a:rPr lang="en"/>
              <a:t>13</a:t>
            </a:fld>
            <a:endParaRPr lang="en"/>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7"/>
        <p:cNvGrpSpPr/>
        <p:nvPr/>
      </p:nvGrpSpPr>
      <p:grpSpPr>
        <a:xfrm>
          <a:off x="0" y="0"/>
          <a:ext cx="0" cy="0"/>
          <a:chOff x="0" y="0"/>
          <a:chExt cx="0" cy="0"/>
        </a:xfrm>
      </p:grpSpPr>
      <p:sp>
        <p:nvSpPr>
          <p:cNvPr id="538" name="Shape 538"/>
          <p:cNvSpPr>
            <a:spLocks noGrp="1" noRot="1" noChangeAspect="1"/>
          </p:cNvSpPr>
          <p:nvPr>
            <p:ph type="sldImg" idx="2"/>
          </p:nvPr>
        </p:nvSpPr>
        <p:spPr>
          <a:xfrm>
            <a:off x="406400" y="696912"/>
            <a:ext cx="6197700" cy="34863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39" name="Shape 539"/>
          <p:cNvSpPr txBox="1">
            <a:spLocks noGrp="1"/>
          </p:cNvSpPr>
          <p:nvPr>
            <p:ph type="body" idx="1"/>
          </p:nvPr>
        </p:nvSpPr>
        <p:spPr>
          <a:xfrm>
            <a:off x="701041" y="4415789"/>
            <a:ext cx="5608200" cy="4183500"/>
          </a:xfrm>
          <a:prstGeom prst="rect">
            <a:avLst/>
          </a:prstGeom>
        </p:spPr>
        <p:txBody>
          <a:bodyPr lIns="91425" tIns="91425" rIns="91425" bIns="91425" anchor="t" anchorCtr="0">
            <a:noAutofit/>
          </a:bodyPr>
          <a:lstStyle/>
          <a:p>
            <a:pPr lvl="0">
              <a:spcBef>
                <a:spcPts val="0"/>
              </a:spcBef>
              <a:buNone/>
            </a:pPr>
            <a:endParaRPr/>
          </a:p>
        </p:txBody>
      </p:sp>
      <p:sp>
        <p:nvSpPr>
          <p:cNvPr id="540" name="Shape 540"/>
          <p:cNvSpPr txBox="1">
            <a:spLocks noGrp="1"/>
          </p:cNvSpPr>
          <p:nvPr>
            <p:ph type="sldNum" idx="12"/>
          </p:nvPr>
        </p:nvSpPr>
        <p:spPr>
          <a:xfrm>
            <a:off x="3970937" y="8829967"/>
            <a:ext cx="3037799" cy="464700"/>
          </a:xfrm>
          <a:prstGeom prst="rect">
            <a:avLst/>
          </a:prstGeom>
        </p:spPr>
        <p:txBody>
          <a:bodyPr lIns="93150" tIns="46550" rIns="93150" bIns="46550" anchor="b" anchorCtr="0">
            <a:noAutofit/>
          </a:bodyPr>
          <a:lstStyle/>
          <a:p>
            <a:pPr lvl="0">
              <a:spcBef>
                <a:spcPts val="0"/>
              </a:spcBef>
              <a:buClr>
                <a:schemeClr val="dk1"/>
              </a:buClr>
              <a:buSzPct val="25000"/>
              <a:buFont typeface="Calibri"/>
              <a:buNone/>
            </a:pPr>
            <a:fld id="{00000000-1234-1234-1234-123412341234}" type="slidenum">
              <a:rPr lang="en"/>
              <a:t>14</a:t>
            </a:fld>
            <a:endParaRPr lang="en"/>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6"/>
        <p:cNvGrpSpPr/>
        <p:nvPr/>
      </p:nvGrpSpPr>
      <p:grpSpPr>
        <a:xfrm>
          <a:off x="0" y="0"/>
          <a:ext cx="0" cy="0"/>
          <a:chOff x="0" y="0"/>
          <a:chExt cx="0" cy="0"/>
        </a:xfrm>
      </p:grpSpPr>
      <p:sp>
        <p:nvSpPr>
          <p:cNvPr id="547" name="Shape 547"/>
          <p:cNvSpPr>
            <a:spLocks noGrp="1" noRot="1" noChangeAspect="1"/>
          </p:cNvSpPr>
          <p:nvPr>
            <p:ph type="sldImg" idx="2"/>
          </p:nvPr>
        </p:nvSpPr>
        <p:spPr>
          <a:xfrm>
            <a:off x="406400" y="696912"/>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548" name="Shape 548"/>
          <p:cNvSpPr txBox="1">
            <a:spLocks noGrp="1"/>
          </p:cNvSpPr>
          <p:nvPr>
            <p:ph type="body" idx="1"/>
          </p:nvPr>
        </p:nvSpPr>
        <p:spPr>
          <a:xfrm>
            <a:off x="701041" y="4415789"/>
            <a:ext cx="5608319" cy="4183379"/>
          </a:xfrm>
          <a:prstGeom prst="rect">
            <a:avLst/>
          </a:prstGeom>
          <a:noFill/>
          <a:ln>
            <a:noFill/>
          </a:ln>
        </p:spPr>
        <p:txBody>
          <a:bodyPr lIns="93150" tIns="46550" rIns="93150" bIns="46550" anchor="t" anchorCtr="0">
            <a:noAutofit/>
          </a:bodyPr>
          <a:lstStyle/>
          <a:p>
            <a:pPr marL="0" marR="0" lvl="0" indent="0" algn="l" rtl="0">
              <a:spcBef>
                <a:spcPts val="0"/>
              </a:spcBef>
              <a:spcAft>
                <a:spcPts val="0"/>
              </a:spcAft>
              <a:buClr>
                <a:schemeClr val="dk1"/>
              </a:buClr>
              <a:buSzPct val="25000"/>
              <a:buFont typeface="Calibri"/>
              <a:buNone/>
            </a:pPr>
            <a:r>
              <a:rPr lang="en" sz="1200" b="0" i="0" u="none" strike="noStrike" cap="none">
                <a:solidFill>
                  <a:schemeClr val="dk1"/>
                </a:solidFill>
                <a:latin typeface="Calibri"/>
                <a:ea typeface="Calibri"/>
                <a:cs typeface="Calibri"/>
                <a:sym typeface="Calibri"/>
              </a:rPr>
              <a:t>The World Wide Web or ‘Web” is the name use for the billions of digital pages written in HTML (Hyper Text Markup Language) code that can be viewed using a web browser (software). Web pages are connected with the programming language HTTP (Hyper Text Transfer Protocol).</a:t>
            </a:r>
          </a:p>
          <a:p>
            <a:pPr marL="0" marR="0" lvl="0" indent="0" algn="l" rtl="0">
              <a:spcBef>
                <a:spcPts val="0"/>
              </a:spcBef>
              <a:spcAft>
                <a:spcPts val="0"/>
              </a:spcAft>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ct val="25000"/>
              <a:buFont typeface="Calibri"/>
              <a:buNone/>
            </a:pPr>
            <a:r>
              <a:rPr lang="en" sz="1200" b="0" i="0" u="none" strike="noStrike" cap="none">
                <a:solidFill>
                  <a:schemeClr val="dk1"/>
                </a:solidFill>
                <a:latin typeface="Calibri"/>
                <a:ea typeface="Calibri"/>
                <a:cs typeface="Calibri"/>
                <a:sym typeface="Calibri"/>
              </a:rPr>
              <a:t>The worldwide collection of text pages and multimedia files one can access over the internet.</a:t>
            </a:r>
            <a:br>
              <a:rPr lang="en" sz="1200" b="0" i="0" u="none" strike="noStrike" cap="none">
                <a:solidFill>
                  <a:schemeClr val="dk1"/>
                </a:solidFill>
                <a:latin typeface="Calibri"/>
                <a:ea typeface="Calibri"/>
                <a:cs typeface="Calibri"/>
                <a:sym typeface="Calibri"/>
              </a:rPr>
            </a:br>
            <a:r>
              <a:rPr lang="en" sz="1200" b="0" i="0" u="none" strike="noStrike" cap="none">
                <a:solidFill>
                  <a:schemeClr val="dk1"/>
                </a:solidFill>
                <a:latin typeface="Calibri"/>
                <a:ea typeface="Calibri"/>
                <a:cs typeface="Calibri"/>
                <a:sym typeface="Calibri"/>
              </a:rPr>
              <a:t/>
            </a:r>
            <a:br>
              <a:rPr lang="en" sz="1200" b="0" i="0" u="none" strike="noStrike" cap="none">
                <a:solidFill>
                  <a:schemeClr val="dk1"/>
                </a:solidFill>
                <a:latin typeface="Calibri"/>
                <a:ea typeface="Calibri"/>
                <a:cs typeface="Calibri"/>
                <a:sym typeface="Calibri"/>
              </a:rPr>
            </a:br>
            <a:r>
              <a:rPr lang="en" sz="1200" b="0" i="0" u="none" strike="noStrike" cap="none">
                <a:solidFill>
                  <a:schemeClr val="dk1"/>
                </a:solidFill>
                <a:latin typeface="Calibri"/>
                <a:ea typeface="Calibri"/>
                <a:cs typeface="Calibri"/>
                <a:sym typeface="Calibri"/>
              </a:rPr>
              <a:t>The World Wide Web is now like a global city</a:t>
            </a:r>
            <a:r>
              <a:rPr lang="en"/>
              <a:t> where it’s easier to </a:t>
            </a:r>
            <a:r>
              <a:rPr lang="en" sz="1200" b="0" i="0" u="none" strike="noStrike" cap="none">
                <a:solidFill>
                  <a:schemeClr val="dk1"/>
                </a:solidFill>
                <a:latin typeface="Calibri"/>
                <a:ea typeface="Calibri"/>
                <a:cs typeface="Calibri"/>
                <a:sym typeface="Calibri"/>
              </a:rPr>
              <a:t> find what you are looking for, and e</a:t>
            </a:r>
            <a:r>
              <a:rPr lang="en"/>
              <a:t>asier to be found </a:t>
            </a:r>
            <a:r>
              <a:rPr lang="en" sz="1200" b="0" i="0" u="none" strike="noStrike" cap="none">
                <a:solidFill>
                  <a:schemeClr val="dk1"/>
                </a:solidFill>
                <a:latin typeface="Calibri"/>
                <a:ea typeface="Calibri"/>
                <a:cs typeface="Calibri"/>
                <a:sym typeface="Calibri"/>
              </a:rPr>
              <a:t> because everything has an address, a U</a:t>
            </a:r>
            <a:r>
              <a:rPr lang="en"/>
              <a:t>RL (that line at the top of the browser).  Information is structured using HTML, so anyone who understands the rudiments of HTML can build their own place and more easily and inexpensively share resources in this city.  Learning HTML is a powerful first step towards becoming a more empowered digital citizen. </a:t>
            </a:r>
          </a:p>
        </p:txBody>
      </p:sp>
      <p:sp>
        <p:nvSpPr>
          <p:cNvPr id="549" name="Shape 549"/>
          <p:cNvSpPr txBox="1">
            <a:spLocks noGrp="1"/>
          </p:cNvSpPr>
          <p:nvPr>
            <p:ph type="sldNum" idx="12"/>
          </p:nvPr>
        </p:nvSpPr>
        <p:spPr>
          <a:xfrm>
            <a:off x="3970937" y="8829967"/>
            <a:ext cx="3037839" cy="464819"/>
          </a:xfrm>
          <a:prstGeom prst="rect">
            <a:avLst/>
          </a:prstGeom>
          <a:noFill/>
          <a:ln>
            <a:noFill/>
          </a:ln>
        </p:spPr>
        <p:txBody>
          <a:bodyPr lIns="93150" tIns="46550" rIns="93150" bIns="46550" anchor="b" anchorCtr="0">
            <a:noAutofit/>
          </a:bodyPr>
          <a:lstStyle/>
          <a:p>
            <a:pPr marL="0" marR="0" lvl="0" indent="0" algn="r" rtl="0">
              <a:lnSpc>
                <a:spcPct val="100000"/>
              </a:lnSpc>
              <a:spcBef>
                <a:spcPts val="0"/>
              </a:spcBef>
              <a:spcAft>
                <a:spcPts val="0"/>
              </a:spcAft>
              <a:buClr>
                <a:schemeClr val="dk1"/>
              </a:buClr>
              <a:buSzPct val="25000"/>
              <a:buFont typeface="Calibri"/>
              <a:buNone/>
            </a:pPr>
            <a:fld id="{00000000-1234-1234-1234-123412341234}" type="slidenum">
              <a:rPr lang="en" sz="1200" b="0" i="0" u="none" strike="noStrike" cap="none">
                <a:solidFill>
                  <a:schemeClr val="dk1"/>
                </a:solidFill>
                <a:latin typeface="Calibri"/>
                <a:ea typeface="Calibri"/>
                <a:cs typeface="Calibri"/>
                <a:sym typeface="Calibri"/>
              </a:rPr>
              <a:t>15</a:t>
            </a:fld>
            <a:endParaRPr lang="en"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5"/>
        <p:cNvGrpSpPr/>
        <p:nvPr/>
      </p:nvGrpSpPr>
      <p:grpSpPr>
        <a:xfrm>
          <a:off x="0" y="0"/>
          <a:ext cx="0" cy="0"/>
          <a:chOff x="0" y="0"/>
          <a:chExt cx="0" cy="0"/>
        </a:xfrm>
      </p:grpSpPr>
      <p:sp>
        <p:nvSpPr>
          <p:cNvPr id="556" name="Shape 556"/>
          <p:cNvSpPr>
            <a:spLocks noGrp="1" noRot="1" noChangeAspect="1"/>
          </p:cNvSpPr>
          <p:nvPr>
            <p:ph type="sldImg" idx="2"/>
          </p:nvPr>
        </p:nvSpPr>
        <p:spPr>
          <a:xfrm>
            <a:off x="406400" y="696912"/>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557" name="Shape 557"/>
          <p:cNvSpPr txBox="1">
            <a:spLocks noGrp="1"/>
          </p:cNvSpPr>
          <p:nvPr>
            <p:ph type="body" idx="1"/>
          </p:nvPr>
        </p:nvSpPr>
        <p:spPr>
          <a:xfrm>
            <a:off x="701041" y="4415789"/>
            <a:ext cx="5608319" cy="4183379"/>
          </a:xfrm>
          <a:prstGeom prst="rect">
            <a:avLst/>
          </a:prstGeom>
          <a:noFill/>
          <a:ln>
            <a:noFill/>
          </a:ln>
        </p:spPr>
        <p:txBody>
          <a:bodyPr lIns="93150" tIns="46550" rIns="93150" bIns="46550" anchor="t" anchorCtr="0">
            <a:noAutofit/>
          </a:bodyPr>
          <a:lstStyle/>
          <a:p>
            <a:pPr marL="0" marR="0" lvl="0" indent="0" algn="l" rtl="0">
              <a:spcBef>
                <a:spcPts val="0"/>
              </a:spcBef>
              <a:buClr>
                <a:schemeClr val="accent3"/>
              </a:buClr>
              <a:buSzPct val="25000"/>
              <a:buFont typeface="Calibri"/>
              <a:buNone/>
            </a:pPr>
            <a:endParaRPr sz="1200" b="0" i="0" u="none" strike="noStrike" cap="none">
              <a:solidFill>
                <a:schemeClr val="dk1"/>
              </a:solidFill>
              <a:latin typeface="Calibri"/>
              <a:ea typeface="Calibri"/>
              <a:cs typeface="Calibri"/>
              <a:sym typeface="Calibri"/>
            </a:endParaRPr>
          </a:p>
        </p:txBody>
      </p:sp>
      <p:sp>
        <p:nvSpPr>
          <p:cNvPr id="558" name="Shape 558"/>
          <p:cNvSpPr txBox="1">
            <a:spLocks noGrp="1"/>
          </p:cNvSpPr>
          <p:nvPr>
            <p:ph type="sldNum" idx="12"/>
          </p:nvPr>
        </p:nvSpPr>
        <p:spPr>
          <a:xfrm>
            <a:off x="3970937" y="8829967"/>
            <a:ext cx="3037839" cy="464819"/>
          </a:xfrm>
          <a:prstGeom prst="rect">
            <a:avLst/>
          </a:prstGeom>
          <a:noFill/>
          <a:ln>
            <a:noFill/>
          </a:ln>
        </p:spPr>
        <p:txBody>
          <a:bodyPr lIns="93150" tIns="46550" rIns="93150" bIns="46550" anchor="b" anchorCtr="0">
            <a:noAutofit/>
          </a:bodyPr>
          <a:lstStyle/>
          <a:p>
            <a:pPr marL="0" marR="0" lvl="0" indent="0" algn="r" rtl="0">
              <a:lnSpc>
                <a:spcPct val="100000"/>
              </a:lnSpc>
              <a:spcBef>
                <a:spcPts val="0"/>
              </a:spcBef>
              <a:spcAft>
                <a:spcPts val="0"/>
              </a:spcAft>
              <a:buClr>
                <a:schemeClr val="dk1"/>
              </a:buClr>
              <a:buSzPct val="25000"/>
              <a:buFont typeface="Calibri"/>
              <a:buNone/>
            </a:pPr>
            <a:fld id="{00000000-1234-1234-1234-123412341234}" type="slidenum">
              <a:rPr lang="en" sz="1200" b="0" i="0" u="none" strike="noStrike" cap="none">
                <a:solidFill>
                  <a:schemeClr val="dk1"/>
                </a:solidFill>
                <a:latin typeface="Calibri"/>
                <a:ea typeface="Calibri"/>
                <a:cs typeface="Calibri"/>
                <a:sym typeface="Calibri"/>
              </a:rPr>
              <a:t>16</a:t>
            </a:fld>
            <a:endParaRPr lang="en"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1"/>
        <p:cNvGrpSpPr/>
        <p:nvPr/>
      </p:nvGrpSpPr>
      <p:grpSpPr>
        <a:xfrm>
          <a:off x="0" y="0"/>
          <a:ext cx="0" cy="0"/>
          <a:chOff x="0" y="0"/>
          <a:chExt cx="0" cy="0"/>
        </a:xfrm>
      </p:grpSpPr>
      <p:sp>
        <p:nvSpPr>
          <p:cNvPr id="562" name="Shape 562"/>
          <p:cNvSpPr>
            <a:spLocks noGrp="1" noRot="1" noChangeAspect="1"/>
          </p:cNvSpPr>
          <p:nvPr>
            <p:ph type="sldImg" idx="2"/>
          </p:nvPr>
        </p:nvSpPr>
        <p:spPr>
          <a:xfrm>
            <a:off x="406400" y="696912"/>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563" name="Shape 563"/>
          <p:cNvSpPr txBox="1">
            <a:spLocks noGrp="1"/>
          </p:cNvSpPr>
          <p:nvPr>
            <p:ph type="body" idx="1"/>
          </p:nvPr>
        </p:nvSpPr>
        <p:spPr>
          <a:xfrm>
            <a:off x="701039" y="4415789"/>
            <a:ext cx="5608319" cy="4183379"/>
          </a:xfrm>
          <a:prstGeom prst="rect">
            <a:avLst/>
          </a:prstGeom>
          <a:noFill/>
          <a:ln>
            <a:noFill/>
          </a:ln>
        </p:spPr>
        <p:txBody>
          <a:bodyPr lIns="93150" tIns="46550" rIns="93150" bIns="46550" anchor="t" anchorCtr="0">
            <a:noAutofit/>
          </a:bodyPr>
          <a:lstStyle/>
          <a:p>
            <a:pPr marL="0" marR="0" lvl="0" indent="0" algn="l" rtl="0">
              <a:spcBef>
                <a:spcPts val="0"/>
              </a:spcBef>
              <a:spcAft>
                <a:spcPts val="0"/>
              </a:spcAft>
              <a:buClr>
                <a:schemeClr val="dk1"/>
              </a:buClr>
              <a:buSzPct val="25000"/>
              <a:buFont typeface="Calibri"/>
              <a:buNone/>
            </a:pPr>
            <a:r>
              <a:rPr lang="en" sz="1200" b="0" i="0" u="none" strike="noStrike" cap="none">
                <a:solidFill>
                  <a:schemeClr val="dk1"/>
                </a:solidFill>
                <a:latin typeface="Calibri"/>
                <a:ea typeface="Calibri"/>
                <a:cs typeface="Calibri"/>
                <a:sym typeface="Calibri"/>
              </a:rPr>
              <a:t>Write down a web address on the board or highlight the sections as you are explaining them on a smartboard.</a:t>
            </a:r>
            <a:br>
              <a:rPr lang="en" sz="1200" b="0" i="0" u="none" strike="noStrike" cap="none">
                <a:solidFill>
                  <a:schemeClr val="dk1"/>
                </a:solidFill>
                <a:latin typeface="Calibri"/>
                <a:ea typeface="Calibri"/>
                <a:cs typeface="Calibri"/>
                <a:sym typeface="Calibri"/>
              </a:rPr>
            </a:br>
            <a:endParaRPr lang="en" sz="1200" b="0" i="0" u="none" strike="noStrike" cap="none">
              <a:solidFill>
                <a:schemeClr val="dk1"/>
              </a:solidFill>
              <a:latin typeface="Calibri"/>
              <a:ea typeface="Calibri"/>
              <a:cs typeface="Calibri"/>
              <a:sym typeface="Calibri"/>
            </a:endParaRPr>
          </a:p>
          <a:p>
            <a:pPr marL="228600" marR="0" lvl="0" indent="-228600" algn="l" rtl="0">
              <a:spcBef>
                <a:spcPts val="0"/>
              </a:spcBef>
              <a:spcAft>
                <a:spcPts val="0"/>
              </a:spcAft>
              <a:buClr>
                <a:schemeClr val="dk1"/>
              </a:buClr>
              <a:buSzPct val="25000"/>
              <a:buFont typeface="Calibri"/>
              <a:buAutoNum type="arabicPeriod"/>
            </a:pPr>
            <a:r>
              <a:rPr lang="en" sz="1200" b="0" i="0" u="none" strike="noStrike" cap="none">
                <a:solidFill>
                  <a:schemeClr val="dk1"/>
                </a:solidFill>
                <a:latin typeface="Calibri"/>
                <a:ea typeface="Calibri"/>
                <a:cs typeface="Calibri"/>
                <a:sym typeface="Calibri"/>
              </a:rPr>
              <a:t>URL: The official computer name for a web address; it stands for Universal Resource Locator and (in theory) points to a unique resource on the Web. </a:t>
            </a:r>
          </a:p>
          <a:p>
            <a:pPr marL="228600" marR="0" lvl="0" indent="-228600" algn="l" rtl="0">
              <a:spcBef>
                <a:spcPts val="0"/>
              </a:spcBef>
              <a:spcAft>
                <a:spcPts val="0"/>
              </a:spcAft>
              <a:buClr>
                <a:schemeClr val="dk1"/>
              </a:buClr>
              <a:buSzPct val="25000"/>
              <a:buFont typeface="Calibri"/>
              <a:buAutoNum type="arabicPeriod"/>
            </a:pPr>
            <a:r>
              <a:rPr lang="en" sz="1200" b="0" i="0" u="none" strike="noStrike" cap="none">
                <a:solidFill>
                  <a:schemeClr val="dk1"/>
                </a:solidFill>
                <a:latin typeface="Calibri"/>
                <a:ea typeface="Calibri"/>
                <a:cs typeface="Calibri"/>
                <a:sym typeface="Calibri"/>
              </a:rPr>
              <a:t>HTTP:// stands for Hyper Text Transfer Language </a:t>
            </a:r>
          </a:p>
          <a:p>
            <a:pPr marL="228600" marR="0" lvl="0" indent="-228600" algn="l" rtl="0">
              <a:spcBef>
                <a:spcPts val="0"/>
              </a:spcBef>
              <a:spcAft>
                <a:spcPts val="0"/>
              </a:spcAft>
              <a:buClr>
                <a:schemeClr val="dk1"/>
              </a:buClr>
              <a:buSzPct val="25000"/>
              <a:buFont typeface="Calibri"/>
              <a:buAutoNum type="arabicPeriod"/>
            </a:pPr>
            <a:r>
              <a:rPr lang="en" sz="1200" b="0" i="0" u="none" strike="noStrike" cap="none">
                <a:solidFill>
                  <a:schemeClr val="dk1"/>
                </a:solidFill>
                <a:latin typeface="Calibri"/>
                <a:ea typeface="Calibri"/>
                <a:cs typeface="Calibri"/>
                <a:sym typeface="Calibri"/>
              </a:rPr>
              <a:t>www means World Wide Web and identifies the type of page that will be delivered to the browser window</a:t>
            </a:r>
          </a:p>
          <a:p>
            <a:pPr marL="228600" marR="0" lvl="0" indent="-228600" algn="l" rtl="0">
              <a:spcBef>
                <a:spcPts val="0"/>
              </a:spcBef>
              <a:spcAft>
                <a:spcPts val="0"/>
              </a:spcAft>
              <a:buClr>
                <a:schemeClr val="dk1"/>
              </a:buClr>
              <a:buSzPct val="25000"/>
              <a:buFont typeface="Calibri"/>
              <a:buAutoNum type="arabicPeriod"/>
            </a:pPr>
            <a:r>
              <a:rPr lang="en" sz="1200" b="0" i="0" u="none" strike="noStrike" cap="none">
                <a:solidFill>
                  <a:schemeClr val="dk1"/>
                </a:solidFill>
                <a:latin typeface="Calibri"/>
                <a:ea typeface="Calibri"/>
                <a:cs typeface="Calibri"/>
                <a:sym typeface="Calibri"/>
              </a:rPr>
              <a:t>www.kidscodejeunesse.org = Domain name, indicates which Web server is being requested</a:t>
            </a:r>
          </a:p>
          <a:p>
            <a:pPr marL="228600" marR="0" lvl="0" indent="-228600" algn="l" rtl="0">
              <a:spcBef>
                <a:spcPts val="0"/>
              </a:spcBef>
              <a:spcAft>
                <a:spcPts val="0"/>
              </a:spcAft>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a:p>
            <a:pPr marL="228600" marR="0" lvl="0" indent="-228600" algn="l" rtl="0">
              <a:spcBef>
                <a:spcPts val="0"/>
              </a:spcBef>
              <a:spcAft>
                <a:spcPts val="0"/>
              </a:spcAft>
              <a:buClr>
                <a:schemeClr val="dk1"/>
              </a:buClr>
              <a:buSzPct val="25000"/>
              <a:buFont typeface="Calibri"/>
              <a:buAutoNum type="arabicPeriod"/>
            </a:pPr>
            <a:r>
              <a:rPr lang="en" sz="1200" b="0" i="0" u="none" strike="noStrike" cap="none">
                <a:solidFill>
                  <a:schemeClr val="dk1"/>
                </a:solidFill>
                <a:latin typeface="Calibri"/>
                <a:ea typeface="Calibri"/>
                <a:cs typeface="Calibri"/>
                <a:sym typeface="Calibri"/>
              </a:rPr>
              <a:t>HTML “.html” = Hyper Text Markup Language</a:t>
            </a:r>
          </a:p>
          <a:p>
            <a:pPr marL="0" marR="0" lvl="0" indent="0" algn="l" rtl="0">
              <a:spcBef>
                <a:spcPts val="0"/>
              </a:spcBef>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p:txBody>
      </p:sp>
      <p:sp>
        <p:nvSpPr>
          <p:cNvPr id="564" name="Shape 564"/>
          <p:cNvSpPr txBox="1">
            <a:spLocks noGrp="1"/>
          </p:cNvSpPr>
          <p:nvPr>
            <p:ph type="sldNum" idx="12"/>
          </p:nvPr>
        </p:nvSpPr>
        <p:spPr>
          <a:xfrm>
            <a:off x="3970937" y="8829967"/>
            <a:ext cx="3037839" cy="464819"/>
          </a:xfrm>
          <a:prstGeom prst="rect">
            <a:avLst/>
          </a:prstGeom>
          <a:noFill/>
          <a:ln>
            <a:noFill/>
          </a:ln>
        </p:spPr>
        <p:txBody>
          <a:bodyPr lIns="93150" tIns="46550" rIns="93150" bIns="46550" anchor="b" anchorCtr="0">
            <a:noAutofit/>
          </a:bodyPr>
          <a:lstStyle/>
          <a:p>
            <a:pPr marL="0" marR="0" lvl="0" indent="0" algn="r" rtl="0">
              <a:lnSpc>
                <a:spcPct val="100000"/>
              </a:lnSpc>
              <a:spcBef>
                <a:spcPts val="0"/>
              </a:spcBef>
              <a:spcAft>
                <a:spcPts val="0"/>
              </a:spcAft>
              <a:buClr>
                <a:schemeClr val="dk1"/>
              </a:buClr>
              <a:buSzPct val="25000"/>
              <a:buFont typeface="Calibri"/>
              <a:buNone/>
            </a:pPr>
            <a:fld id="{00000000-1234-1234-1234-123412341234}" type="slidenum">
              <a:rPr lang="en" sz="1200" b="0" i="0" u="none" strike="noStrike" cap="none">
                <a:solidFill>
                  <a:schemeClr val="dk1"/>
                </a:solidFill>
                <a:latin typeface="Calibri"/>
                <a:ea typeface="Calibri"/>
                <a:cs typeface="Calibri"/>
                <a:sym typeface="Calibri"/>
              </a:rPr>
              <a:t>17</a:t>
            </a:fld>
            <a:endParaRPr lang="en"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0"/>
        <p:cNvGrpSpPr/>
        <p:nvPr/>
      </p:nvGrpSpPr>
      <p:grpSpPr>
        <a:xfrm>
          <a:off x="0" y="0"/>
          <a:ext cx="0" cy="0"/>
          <a:chOff x="0" y="0"/>
          <a:chExt cx="0" cy="0"/>
        </a:xfrm>
      </p:grpSpPr>
      <p:sp>
        <p:nvSpPr>
          <p:cNvPr id="571" name="Shape 571"/>
          <p:cNvSpPr>
            <a:spLocks noGrp="1" noRot="1" noChangeAspect="1"/>
          </p:cNvSpPr>
          <p:nvPr>
            <p:ph type="sldImg" idx="2"/>
          </p:nvPr>
        </p:nvSpPr>
        <p:spPr>
          <a:xfrm>
            <a:off x="406400" y="696912"/>
            <a:ext cx="6197700" cy="34863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2" name="Shape 572"/>
          <p:cNvSpPr txBox="1">
            <a:spLocks noGrp="1"/>
          </p:cNvSpPr>
          <p:nvPr>
            <p:ph type="body" idx="1"/>
          </p:nvPr>
        </p:nvSpPr>
        <p:spPr>
          <a:xfrm>
            <a:off x="701041" y="4415789"/>
            <a:ext cx="5608200" cy="4183500"/>
          </a:xfrm>
          <a:prstGeom prst="rect">
            <a:avLst/>
          </a:prstGeom>
        </p:spPr>
        <p:txBody>
          <a:bodyPr lIns="91425" tIns="91425" rIns="91425" bIns="91425" anchor="t" anchorCtr="0">
            <a:noAutofit/>
          </a:bodyPr>
          <a:lstStyle/>
          <a:p>
            <a:pPr lvl="0">
              <a:spcBef>
                <a:spcPts val="0"/>
              </a:spcBef>
              <a:buNone/>
            </a:pPr>
            <a:endParaRPr/>
          </a:p>
        </p:txBody>
      </p:sp>
      <p:sp>
        <p:nvSpPr>
          <p:cNvPr id="573" name="Shape 573"/>
          <p:cNvSpPr txBox="1">
            <a:spLocks noGrp="1"/>
          </p:cNvSpPr>
          <p:nvPr>
            <p:ph type="sldNum" idx="12"/>
          </p:nvPr>
        </p:nvSpPr>
        <p:spPr>
          <a:xfrm>
            <a:off x="3970937" y="8829967"/>
            <a:ext cx="3037799" cy="464700"/>
          </a:xfrm>
          <a:prstGeom prst="rect">
            <a:avLst/>
          </a:prstGeom>
        </p:spPr>
        <p:txBody>
          <a:bodyPr lIns="93150" tIns="46550" rIns="93150" bIns="46550" anchor="b" anchorCtr="0">
            <a:noAutofit/>
          </a:bodyPr>
          <a:lstStyle/>
          <a:p>
            <a:pPr lvl="0">
              <a:spcBef>
                <a:spcPts val="0"/>
              </a:spcBef>
              <a:buClr>
                <a:schemeClr val="dk1"/>
              </a:buClr>
              <a:buSzPct val="25000"/>
              <a:buFont typeface="Calibri"/>
              <a:buNone/>
            </a:pPr>
            <a:fld id="{00000000-1234-1234-1234-123412341234}" type="slidenum">
              <a:rPr lang="en"/>
              <a:t>18</a:t>
            </a:fld>
            <a:endParaRPr lang="en"/>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6"/>
        <p:cNvGrpSpPr/>
        <p:nvPr/>
      </p:nvGrpSpPr>
      <p:grpSpPr>
        <a:xfrm>
          <a:off x="0" y="0"/>
          <a:ext cx="0" cy="0"/>
          <a:chOff x="0" y="0"/>
          <a:chExt cx="0" cy="0"/>
        </a:xfrm>
      </p:grpSpPr>
      <p:sp>
        <p:nvSpPr>
          <p:cNvPr id="577" name="Shape 577"/>
          <p:cNvSpPr>
            <a:spLocks noGrp="1" noRot="1" noChangeAspect="1"/>
          </p:cNvSpPr>
          <p:nvPr>
            <p:ph type="sldImg" idx="2"/>
          </p:nvPr>
        </p:nvSpPr>
        <p:spPr>
          <a:xfrm>
            <a:off x="406400" y="696912"/>
            <a:ext cx="6197700" cy="34863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8" name="Shape 578"/>
          <p:cNvSpPr txBox="1">
            <a:spLocks noGrp="1"/>
          </p:cNvSpPr>
          <p:nvPr>
            <p:ph type="body" idx="1"/>
          </p:nvPr>
        </p:nvSpPr>
        <p:spPr>
          <a:xfrm>
            <a:off x="701041" y="4415789"/>
            <a:ext cx="5608200" cy="4183500"/>
          </a:xfrm>
          <a:prstGeom prst="rect">
            <a:avLst/>
          </a:prstGeom>
        </p:spPr>
        <p:txBody>
          <a:bodyPr lIns="91425" tIns="91425" rIns="91425" bIns="91425" anchor="t" anchorCtr="0">
            <a:noAutofit/>
          </a:bodyPr>
          <a:lstStyle/>
          <a:p>
            <a:pPr lvl="0">
              <a:spcBef>
                <a:spcPts val="0"/>
              </a:spcBef>
              <a:buNone/>
            </a:pPr>
            <a:endParaRPr/>
          </a:p>
        </p:txBody>
      </p:sp>
      <p:sp>
        <p:nvSpPr>
          <p:cNvPr id="579" name="Shape 579"/>
          <p:cNvSpPr txBox="1">
            <a:spLocks noGrp="1"/>
          </p:cNvSpPr>
          <p:nvPr>
            <p:ph type="sldNum" idx="12"/>
          </p:nvPr>
        </p:nvSpPr>
        <p:spPr>
          <a:xfrm>
            <a:off x="3970937" y="8829967"/>
            <a:ext cx="3037799" cy="464700"/>
          </a:xfrm>
          <a:prstGeom prst="rect">
            <a:avLst/>
          </a:prstGeom>
        </p:spPr>
        <p:txBody>
          <a:bodyPr lIns="93150" tIns="46550" rIns="93150" bIns="46550" anchor="b" anchorCtr="0">
            <a:noAutofit/>
          </a:bodyPr>
          <a:lstStyle/>
          <a:p>
            <a:pPr lvl="0">
              <a:spcBef>
                <a:spcPts val="0"/>
              </a:spcBef>
              <a:buClr>
                <a:schemeClr val="dk1"/>
              </a:buClr>
              <a:buSzPct val="25000"/>
              <a:buFont typeface="Calibri"/>
              <a:buNone/>
            </a:pPr>
            <a:fld id="{00000000-1234-1234-1234-123412341234}" type="slidenum">
              <a:rPr lang="en"/>
              <a:t>19</a:t>
            </a:fld>
            <a:endParaRPr lang="e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Shape 435"/>
          <p:cNvSpPr txBox="1">
            <a:spLocks noGrp="1"/>
          </p:cNvSpPr>
          <p:nvPr>
            <p:ph type="body" idx="1"/>
          </p:nvPr>
        </p:nvSpPr>
        <p:spPr>
          <a:xfrm>
            <a:off x="701041" y="4415789"/>
            <a:ext cx="5608200" cy="4183500"/>
          </a:xfrm>
          <a:prstGeom prst="rect">
            <a:avLst/>
          </a:prstGeom>
          <a:noFill/>
          <a:ln>
            <a:noFill/>
          </a:ln>
        </p:spPr>
        <p:txBody>
          <a:bodyPr lIns="93150" tIns="93150" rIns="93150" bIns="93150" anchor="t" anchorCtr="0">
            <a:noAutofit/>
          </a:bodyPr>
          <a:lstStyle/>
          <a:p>
            <a:pPr marL="0" marR="0" lvl="0" indent="0" algn="l" rtl="0">
              <a:spcBef>
                <a:spcPts val="0"/>
              </a:spcBef>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p:txBody>
      </p:sp>
      <p:sp>
        <p:nvSpPr>
          <p:cNvPr id="436" name="Shape 436"/>
          <p:cNvSpPr>
            <a:spLocks noGrp="1" noRot="1" noChangeAspect="1"/>
          </p:cNvSpPr>
          <p:nvPr>
            <p:ph type="sldImg" idx="2"/>
          </p:nvPr>
        </p:nvSpPr>
        <p:spPr>
          <a:xfrm>
            <a:off x="406400" y="696912"/>
            <a:ext cx="6197700" cy="34863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5"/>
        <p:cNvGrpSpPr/>
        <p:nvPr/>
      </p:nvGrpSpPr>
      <p:grpSpPr>
        <a:xfrm>
          <a:off x="0" y="0"/>
          <a:ext cx="0" cy="0"/>
          <a:chOff x="0" y="0"/>
          <a:chExt cx="0" cy="0"/>
        </a:xfrm>
      </p:grpSpPr>
      <p:sp>
        <p:nvSpPr>
          <p:cNvPr id="586" name="Shape 586"/>
          <p:cNvSpPr>
            <a:spLocks noGrp="1" noRot="1" noChangeAspect="1"/>
          </p:cNvSpPr>
          <p:nvPr>
            <p:ph type="sldImg" idx="2"/>
          </p:nvPr>
        </p:nvSpPr>
        <p:spPr>
          <a:xfrm>
            <a:off x="717550" y="1162050"/>
            <a:ext cx="5575200" cy="31368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587" name="Shape 587"/>
          <p:cNvSpPr txBox="1">
            <a:spLocks noGrp="1"/>
          </p:cNvSpPr>
          <p:nvPr>
            <p:ph type="body" idx="1"/>
          </p:nvPr>
        </p:nvSpPr>
        <p:spPr>
          <a:xfrm>
            <a:off x="701041" y="4415789"/>
            <a:ext cx="5608200" cy="4183500"/>
          </a:xfrm>
          <a:prstGeom prst="rect">
            <a:avLst/>
          </a:prstGeom>
          <a:noFill/>
          <a:ln>
            <a:noFill/>
          </a:ln>
        </p:spPr>
        <p:txBody>
          <a:bodyPr lIns="93150" tIns="93150" rIns="93150" bIns="93150" anchor="t" anchorCtr="0">
            <a:noAutofit/>
          </a:bodyPr>
          <a:lstStyle/>
          <a:p>
            <a:pPr marL="0" marR="0" lvl="0" indent="0" algn="l" rtl="0">
              <a:spcBef>
                <a:spcPts val="0"/>
              </a:spcBef>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p:txBody>
      </p:sp>
      <p:sp>
        <p:nvSpPr>
          <p:cNvPr id="588" name="Shape 588"/>
          <p:cNvSpPr txBox="1">
            <a:spLocks noGrp="1"/>
          </p:cNvSpPr>
          <p:nvPr>
            <p:ph type="sldNum" idx="12"/>
          </p:nvPr>
        </p:nvSpPr>
        <p:spPr>
          <a:xfrm>
            <a:off x="3970937" y="8829967"/>
            <a:ext cx="3037799" cy="464700"/>
          </a:xfrm>
          <a:prstGeom prst="rect">
            <a:avLst/>
          </a:prstGeom>
          <a:noFill/>
          <a:ln>
            <a:noFill/>
          </a:ln>
        </p:spPr>
        <p:txBody>
          <a:bodyPr lIns="93150" tIns="46550" rIns="93150" bIns="46550" anchor="b" anchorCtr="0">
            <a:noAutofit/>
          </a:bodyPr>
          <a:lstStyle/>
          <a:p>
            <a:pPr marL="0" marR="0" lvl="0" indent="0" algn="r" rtl="0">
              <a:lnSpc>
                <a:spcPct val="100000"/>
              </a:lnSpc>
              <a:spcBef>
                <a:spcPts val="0"/>
              </a:spcBef>
              <a:spcAft>
                <a:spcPts val="0"/>
              </a:spcAft>
              <a:buClr>
                <a:srgbClr val="000000"/>
              </a:buClr>
              <a:buSzPct val="25000"/>
              <a:buFont typeface="Times New Roman"/>
              <a:buNone/>
            </a:pPr>
            <a:fld id="{00000000-1234-1234-1234-123412341234}" type="slidenum">
              <a:rPr lang="en" sz="1400" b="0" i="0" u="none" strike="noStrike" cap="none">
                <a:solidFill>
                  <a:srgbClr val="000000"/>
                </a:solidFill>
                <a:latin typeface="Times New Roman"/>
                <a:ea typeface="Times New Roman"/>
                <a:cs typeface="Times New Roman"/>
                <a:sym typeface="Times New Roman"/>
              </a:rPr>
              <a:t>20</a:t>
            </a:fld>
            <a:endParaRPr lang="en" sz="1400" b="0" i="0" u="none" strike="noStrike" cap="non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2"/>
        <p:cNvGrpSpPr/>
        <p:nvPr/>
      </p:nvGrpSpPr>
      <p:grpSpPr>
        <a:xfrm>
          <a:off x="0" y="0"/>
          <a:ext cx="0" cy="0"/>
          <a:chOff x="0" y="0"/>
          <a:chExt cx="0" cy="0"/>
        </a:xfrm>
      </p:grpSpPr>
      <p:sp>
        <p:nvSpPr>
          <p:cNvPr id="613" name="Shape 613"/>
          <p:cNvSpPr>
            <a:spLocks noGrp="1" noRot="1" noChangeAspect="1"/>
          </p:cNvSpPr>
          <p:nvPr>
            <p:ph type="sldImg" idx="2"/>
          </p:nvPr>
        </p:nvSpPr>
        <p:spPr>
          <a:xfrm>
            <a:off x="406400" y="696912"/>
            <a:ext cx="6197700" cy="34863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14" name="Shape 614"/>
          <p:cNvSpPr txBox="1">
            <a:spLocks noGrp="1"/>
          </p:cNvSpPr>
          <p:nvPr>
            <p:ph type="body" idx="1"/>
          </p:nvPr>
        </p:nvSpPr>
        <p:spPr>
          <a:xfrm>
            <a:off x="701041" y="4415789"/>
            <a:ext cx="5608200" cy="4183500"/>
          </a:xfrm>
          <a:prstGeom prst="rect">
            <a:avLst/>
          </a:prstGeom>
        </p:spPr>
        <p:txBody>
          <a:bodyPr lIns="91425" tIns="91425" rIns="91425" bIns="91425" anchor="t" anchorCtr="0">
            <a:noAutofit/>
          </a:bodyPr>
          <a:lstStyle/>
          <a:p>
            <a:pPr lvl="0">
              <a:spcBef>
                <a:spcPts val="0"/>
              </a:spcBef>
              <a:buNone/>
            </a:pPr>
            <a:endParaRPr/>
          </a:p>
        </p:txBody>
      </p:sp>
      <p:sp>
        <p:nvSpPr>
          <p:cNvPr id="615" name="Shape 615"/>
          <p:cNvSpPr txBox="1">
            <a:spLocks noGrp="1"/>
          </p:cNvSpPr>
          <p:nvPr>
            <p:ph type="sldNum" idx="12"/>
          </p:nvPr>
        </p:nvSpPr>
        <p:spPr>
          <a:xfrm>
            <a:off x="3970937" y="8829967"/>
            <a:ext cx="3037799" cy="464700"/>
          </a:xfrm>
          <a:prstGeom prst="rect">
            <a:avLst/>
          </a:prstGeom>
        </p:spPr>
        <p:txBody>
          <a:bodyPr lIns="93150" tIns="46550" rIns="93150" bIns="46550" anchor="b" anchorCtr="0">
            <a:noAutofit/>
          </a:bodyPr>
          <a:lstStyle/>
          <a:p>
            <a:pPr lvl="0">
              <a:spcBef>
                <a:spcPts val="0"/>
              </a:spcBef>
              <a:buClr>
                <a:schemeClr val="dk1"/>
              </a:buClr>
              <a:buSzPct val="25000"/>
              <a:buFont typeface="Calibri"/>
              <a:buNone/>
            </a:pPr>
            <a:fld id="{00000000-1234-1234-1234-123412341234}" type="slidenum">
              <a:rPr lang="en"/>
              <a:t>21</a:t>
            </a:fld>
            <a:endParaRPr lang="en"/>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8"/>
        <p:cNvGrpSpPr/>
        <p:nvPr/>
      </p:nvGrpSpPr>
      <p:grpSpPr>
        <a:xfrm>
          <a:off x="0" y="0"/>
          <a:ext cx="0" cy="0"/>
          <a:chOff x="0" y="0"/>
          <a:chExt cx="0" cy="0"/>
        </a:xfrm>
      </p:grpSpPr>
      <p:sp>
        <p:nvSpPr>
          <p:cNvPr id="619" name="Shape 619"/>
          <p:cNvSpPr>
            <a:spLocks noGrp="1" noRot="1" noChangeAspect="1"/>
          </p:cNvSpPr>
          <p:nvPr>
            <p:ph type="sldImg" idx="2"/>
          </p:nvPr>
        </p:nvSpPr>
        <p:spPr>
          <a:xfrm>
            <a:off x="406400" y="696912"/>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20" name="Shape 620"/>
          <p:cNvSpPr txBox="1">
            <a:spLocks noGrp="1"/>
          </p:cNvSpPr>
          <p:nvPr>
            <p:ph type="body" idx="1"/>
          </p:nvPr>
        </p:nvSpPr>
        <p:spPr>
          <a:xfrm>
            <a:off x="701041" y="4415789"/>
            <a:ext cx="5608319" cy="4183379"/>
          </a:xfrm>
          <a:prstGeom prst="rect">
            <a:avLst/>
          </a:prstGeom>
          <a:noFill/>
          <a:ln>
            <a:noFill/>
          </a:ln>
        </p:spPr>
        <p:txBody>
          <a:bodyPr lIns="93150" tIns="46550" rIns="93150" bIns="46550" anchor="t" anchorCtr="0">
            <a:noAutofit/>
          </a:bodyPr>
          <a:lstStyle/>
          <a:p>
            <a:pPr marL="220104" marR="0" lvl="0" indent="-220104" algn="l" rtl="0">
              <a:lnSpc>
                <a:spcPct val="125000"/>
              </a:lnSpc>
              <a:spcBef>
                <a:spcPts val="0"/>
              </a:spcBef>
              <a:buClr>
                <a:srgbClr val="000000"/>
              </a:buClr>
              <a:buSzPct val="25000"/>
              <a:buFont typeface="Calibri"/>
              <a:buNone/>
            </a:pPr>
            <a:r>
              <a:rPr lang="en" sz="1600" b="0" i="0" u="none" strike="noStrike" cap="none">
                <a:solidFill>
                  <a:srgbClr val="33AFF7"/>
                </a:solidFill>
                <a:latin typeface="Calibri"/>
                <a:ea typeface="Calibri"/>
                <a:cs typeface="Calibri"/>
                <a:sym typeface="Calibri"/>
              </a:rPr>
              <a:t>Would be interesting to add an unplugged activity to this module</a:t>
            </a:r>
          </a:p>
        </p:txBody>
      </p:sp>
      <p:sp>
        <p:nvSpPr>
          <p:cNvPr id="621" name="Shape 621"/>
          <p:cNvSpPr txBox="1">
            <a:spLocks noGrp="1"/>
          </p:cNvSpPr>
          <p:nvPr>
            <p:ph type="sldNum" idx="12"/>
          </p:nvPr>
        </p:nvSpPr>
        <p:spPr>
          <a:xfrm>
            <a:off x="3970937" y="8829967"/>
            <a:ext cx="3037839" cy="464819"/>
          </a:xfrm>
          <a:prstGeom prst="rect">
            <a:avLst/>
          </a:prstGeom>
          <a:noFill/>
          <a:ln>
            <a:noFill/>
          </a:ln>
        </p:spPr>
        <p:txBody>
          <a:bodyPr lIns="93150" tIns="46550" rIns="93150" bIns="46550" anchor="b" anchorCtr="0">
            <a:noAutofit/>
          </a:bodyPr>
          <a:lstStyle/>
          <a:p>
            <a:pPr marL="0" marR="0" lvl="0" indent="0" algn="r" rtl="0">
              <a:lnSpc>
                <a:spcPct val="100000"/>
              </a:lnSpc>
              <a:spcBef>
                <a:spcPts val="0"/>
              </a:spcBef>
              <a:spcAft>
                <a:spcPts val="0"/>
              </a:spcAft>
              <a:buClr>
                <a:schemeClr val="dk1"/>
              </a:buClr>
              <a:buSzPct val="25000"/>
              <a:buFont typeface="Calibri"/>
              <a:buNone/>
            </a:pPr>
            <a:fld id="{00000000-1234-1234-1234-123412341234}" type="slidenum">
              <a:rPr lang="en" sz="1200" b="0" i="0" u="none" strike="noStrike" cap="none">
                <a:solidFill>
                  <a:schemeClr val="dk1"/>
                </a:solidFill>
                <a:latin typeface="Calibri"/>
                <a:ea typeface="Calibri"/>
                <a:cs typeface="Calibri"/>
                <a:sym typeface="Calibri"/>
              </a:rPr>
              <a:t>22</a:t>
            </a:fld>
            <a:endParaRPr lang="en"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1"/>
        <p:cNvGrpSpPr/>
        <p:nvPr/>
      </p:nvGrpSpPr>
      <p:grpSpPr>
        <a:xfrm>
          <a:off x="0" y="0"/>
          <a:ext cx="0" cy="0"/>
          <a:chOff x="0" y="0"/>
          <a:chExt cx="0" cy="0"/>
        </a:xfrm>
      </p:grpSpPr>
      <p:sp>
        <p:nvSpPr>
          <p:cNvPr id="632" name="Shape 632"/>
          <p:cNvSpPr>
            <a:spLocks noGrp="1" noRot="1" noChangeAspect="1"/>
          </p:cNvSpPr>
          <p:nvPr>
            <p:ph type="sldImg" idx="2"/>
          </p:nvPr>
        </p:nvSpPr>
        <p:spPr>
          <a:xfrm>
            <a:off x="406400" y="696912"/>
            <a:ext cx="6197700" cy="34863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33" name="Shape 633"/>
          <p:cNvSpPr txBox="1">
            <a:spLocks noGrp="1"/>
          </p:cNvSpPr>
          <p:nvPr>
            <p:ph type="body" idx="1"/>
          </p:nvPr>
        </p:nvSpPr>
        <p:spPr>
          <a:xfrm>
            <a:off x="701041" y="4415789"/>
            <a:ext cx="5608200" cy="4183500"/>
          </a:xfrm>
          <a:prstGeom prst="rect">
            <a:avLst/>
          </a:prstGeom>
        </p:spPr>
        <p:txBody>
          <a:bodyPr lIns="91425" tIns="91425" rIns="91425" bIns="91425" anchor="t" anchorCtr="0">
            <a:noAutofit/>
          </a:bodyPr>
          <a:lstStyle/>
          <a:p>
            <a:pPr lvl="0">
              <a:spcBef>
                <a:spcPts val="0"/>
              </a:spcBef>
              <a:buNone/>
            </a:pPr>
            <a:r>
              <a:rPr lang="en"/>
              <a:t>Instructor might want to provide a few examples.  Like “my day” for headline.  Or  “how I finally learned to love the internet,” as a subheadline</a:t>
            </a:r>
          </a:p>
        </p:txBody>
      </p:sp>
      <p:sp>
        <p:nvSpPr>
          <p:cNvPr id="634" name="Shape 634"/>
          <p:cNvSpPr txBox="1">
            <a:spLocks noGrp="1"/>
          </p:cNvSpPr>
          <p:nvPr>
            <p:ph type="sldNum" idx="12"/>
          </p:nvPr>
        </p:nvSpPr>
        <p:spPr>
          <a:xfrm>
            <a:off x="3970937" y="8829967"/>
            <a:ext cx="3037799" cy="464700"/>
          </a:xfrm>
          <a:prstGeom prst="rect">
            <a:avLst/>
          </a:prstGeom>
        </p:spPr>
        <p:txBody>
          <a:bodyPr lIns="93150" tIns="46550" rIns="93150" bIns="46550" anchor="b" anchorCtr="0">
            <a:noAutofit/>
          </a:bodyPr>
          <a:lstStyle/>
          <a:p>
            <a:pPr lvl="0">
              <a:spcBef>
                <a:spcPts val="0"/>
              </a:spcBef>
              <a:buClr>
                <a:schemeClr val="dk1"/>
              </a:buClr>
              <a:buSzPct val="25000"/>
              <a:buFont typeface="Calibri"/>
              <a:buNone/>
            </a:pPr>
            <a:fld id="{00000000-1234-1234-1234-123412341234}" type="slidenum">
              <a:rPr lang="en"/>
              <a:t>23</a:t>
            </a:fld>
            <a:endParaRPr lang="en"/>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9"/>
        <p:cNvGrpSpPr/>
        <p:nvPr/>
      </p:nvGrpSpPr>
      <p:grpSpPr>
        <a:xfrm>
          <a:off x="0" y="0"/>
          <a:ext cx="0" cy="0"/>
          <a:chOff x="0" y="0"/>
          <a:chExt cx="0" cy="0"/>
        </a:xfrm>
      </p:grpSpPr>
      <p:sp>
        <p:nvSpPr>
          <p:cNvPr id="640" name="Shape 640"/>
          <p:cNvSpPr>
            <a:spLocks noGrp="1" noRot="1" noChangeAspect="1"/>
          </p:cNvSpPr>
          <p:nvPr>
            <p:ph type="sldImg" idx="2"/>
          </p:nvPr>
        </p:nvSpPr>
        <p:spPr>
          <a:xfrm>
            <a:off x="406400" y="696912"/>
            <a:ext cx="6197700" cy="34863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41" name="Shape 641"/>
          <p:cNvSpPr txBox="1">
            <a:spLocks noGrp="1"/>
          </p:cNvSpPr>
          <p:nvPr>
            <p:ph type="body" idx="1"/>
          </p:nvPr>
        </p:nvSpPr>
        <p:spPr>
          <a:xfrm>
            <a:off x="701041" y="4415789"/>
            <a:ext cx="5608200" cy="4183500"/>
          </a:xfrm>
          <a:prstGeom prst="rect">
            <a:avLst/>
          </a:prstGeom>
        </p:spPr>
        <p:txBody>
          <a:bodyPr lIns="91425" tIns="91425" rIns="91425" bIns="91425" anchor="t" anchorCtr="0">
            <a:noAutofit/>
          </a:bodyPr>
          <a:lstStyle/>
          <a:p>
            <a:pPr lvl="0">
              <a:spcBef>
                <a:spcPts val="0"/>
              </a:spcBef>
              <a:buNone/>
            </a:pPr>
            <a:r>
              <a:rPr lang="en"/>
              <a:t>If instructor has internet access to a live editor it is recommended that elements of the web page are typed in so that teachers/students can see how it would look on an actual web page. </a:t>
            </a:r>
          </a:p>
          <a:p>
            <a:pPr lvl="0">
              <a:spcBef>
                <a:spcPts val="0"/>
              </a:spcBef>
              <a:buNone/>
            </a:pPr>
            <a:endParaRPr/>
          </a:p>
          <a:p>
            <a:pPr lvl="0">
              <a:spcBef>
                <a:spcPts val="0"/>
              </a:spcBef>
              <a:buNone/>
            </a:pPr>
            <a:r>
              <a:rPr lang="en"/>
              <a:t>As much as possible Instructor should act like a computer, only following directions given.  (For instance if a student forgets to give the &lt;h3&gt;  end tag instruction then the headline will bleed into the paragraph .) </a:t>
            </a:r>
          </a:p>
        </p:txBody>
      </p:sp>
      <p:sp>
        <p:nvSpPr>
          <p:cNvPr id="642" name="Shape 642"/>
          <p:cNvSpPr txBox="1">
            <a:spLocks noGrp="1"/>
          </p:cNvSpPr>
          <p:nvPr>
            <p:ph type="sldNum" idx="12"/>
          </p:nvPr>
        </p:nvSpPr>
        <p:spPr>
          <a:xfrm>
            <a:off x="3970937" y="8829967"/>
            <a:ext cx="3037799" cy="464700"/>
          </a:xfrm>
          <a:prstGeom prst="rect">
            <a:avLst/>
          </a:prstGeom>
        </p:spPr>
        <p:txBody>
          <a:bodyPr lIns="93150" tIns="46550" rIns="93150" bIns="46550" anchor="b" anchorCtr="0">
            <a:noAutofit/>
          </a:bodyPr>
          <a:lstStyle/>
          <a:p>
            <a:pPr lvl="0">
              <a:spcBef>
                <a:spcPts val="0"/>
              </a:spcBef>
              <a:buClr>
                <a:schemeClr val="dk1"/>
              </a:buClr>
              <a:buSzPct val="25000"/>
              <a:buFont typeface="Calibri"/>
              <a:buNone/>
            </a:pPr>
            <a:fld id="{00000000-1234-1234-1234-123412341234}" type="slidenum">
              <a:rPr lang="en"/>
              <a:t>24</a:t>
            </a:fld>
            <a:endParaRPr lang="en"/>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6"/>
        <p:cNvGrpSpPr/>
        <p:nvPr/>
      </p:nvGrpSpPr>
      <p:grpSpPr>
        <a:xfrm>
          <a:off x="0" y="0"/>
          <a:ext cx="0" cy="0"/>
          <a:chOff x="0" y="0"/>
          <a:chExt cx="0" cy="0"/>
        </a:xfrm>
      </p:grpSpPr>
      <p:sp>
        <p:nvSpPr>
          <p:cNvPr id="647" name="Shape 647"/>
          <p:cNvSpPr>
            <a:spLocks noGrp="1" noRot="1" noChangeAspect="1"/>
          </p:cNvSpPr>
          <p:nvPr>
            <p:ph type="sldImg" idx="2"/>
          </p:nvPr>
        </p:nvSpPr>
        <p:spPr>
          <a:xfrm>
            <a:off x="406400" y="696912"/>
            <a:ext cx="6197700" cy="34863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48" name="Shape 648"/>
          <p:cNvSpPr txBox="1">
            <a:spLocks noGrp="1"/>
          </p:cNvSpPr>
          <p:nvPr>
            <p:ph type="body" idx="1"/>
          </p:nvPr>
        </p:nvSpPr>
        <p:spPr>
          <a:xfrm>
            <a:off x="701041" y="4415789"/>
            <a:ext cx="5608200" cy="4183500"/>
          </a:xfrm>
          <a:prstGeom prst="rect">
            <a:avLst/>
          </a:prstGeom>
          <a:noFill/>
          <a:ln>
            <a:noFill/>
          </a:ln>
        </p:spPr>
        <p:txBody>
          <a:bodyPr lIns="93150" tIns="93150" rIns="93150" bIns="93150" anchor="t" anchorCtr="0">
            <a:noAutofit/>
          </a:bodyPr>
          <a:lstStyle/>
          <a:p>
            <a:pPr marL="0" marR="0" lvl="0" indent="0" algn="l" rtl="0">
              <a:spcBef>
                <a:spcPts val="0"/>
              </a:spcBef>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p:txBody>
      </p:sp>
      <p:sp>
        <p:nvSpPr>
          <p:cNvPr id="649" name="Shape 649"/>
          <p:cNvSpPr txBox="1">
            <a:spLocks noGrp="1"/>
          </p:cNvSpPr>
          <p:nvPr>
            <p:ph type="sldNum" idx="12"/>
          </p:nvPr>
        </p:nvSpPr>
        <p:spPr>
          <a:xfrm>
            <a:off x="3970937" y="8829967"/>
            <a:ext cx="3037799" cy="464700"/>
          </a:xfrm>
          <a:prstGeom prst="rect">
            <a:avLst/>
          </a:prstGeom>
          <a:noFill/>
          <a:ln>
            <a:noFill/>
          </a:ln>
        </p:spPr>
        <p:txBody>
          <a:bodyPr lIns="93150" tIns="46550" rIns="93150" bIns="46550" anchor="b" anchorCtr="0">
            <a:noAutofit/>
          </a:bodyPr>
          <a:lstStyle/>
          <a:p>
            <a:pPr marL="0" marR="0" lvl="0" indent="0" algn="r" rtl="0">
              <a:lnSpc>
                <a:spcPct val="100000"/>
              </a:lnSpc>
              <a:spcBef>
                <a:spcPts val="0"/>
              </a:spcBef>
              <a:spcAft>
                <a:spcPts val="0"/>
              </a:spcAft>
              <a:buClr>
                <a:srgbClr val="000000"/>
              </a:buClr>
              <a:buSzPct val="25000"/>
              <a:buFont typeface="Calibri"/>
              <a:buNone/>
            </a:pPr>
            <a:fld id="{00000000-1234-1234-1234-123412341234}" type="slidenum">
              <a:rPr lang="en" sz="1200" b="0" i="0" u="none" strike="noStrike" cap="none">
                <a:solidFill>
                  <a:schemeClr val="dk1"/>
                </a:solidFill>
                <a:latin typeface="Calibri"/>
                <a:ea typeface="Calibri"/>
                <a:cs typeface="Calibri"/>
                <a:sym typeface="Calibri"/>
              </a:rPr>
              <a:t>25</a:t>
            </a:fld>
            <a:endParaRPr lang="en"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3"/>
        <p:cNvGrpSpPr/>
        <p:nvPr/>
      </p:nvGrpSpPr>
      <p:grpSpPr>
        <a:xfrm>
          <a:off x="0" y="0"/>
          <a:ext cx="0" cy="0"/>
          <a:chOff x="0" y="0"/>
          <a:chExt cx="0" cy="0"/>
        </a:xfrm>
      </p:grpSpPr>
      <p:sp>
        <p:nvSpPr>
          <p:cNvPr id="654" name="Shape 654"/>
          <p:cNvSpPr>
            <a:spLocks noGrp="1" noRot="1" noChangeAspect="1"/>
          </p:cNvSpPr>
          <p:nvPr>
            <p:ph type="sldImg" idx="2"/>
          </p:nvPr>
        </p:nvSpPr>
        <p:spPr>
          <a:xfrm>
            <a:off x="406400" y="696912"/>
            <a:ext cx="6197700" cy="34863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55" name="Shape 655"/>
          <p:cNvSpPr txBox="1">
            <a:spLocks noGrp="1"/>
          </p:cNvSpPr>
          <p:nvPr>
            <p:ph type="body" idx="1"/>
          </p:nvPr>
        </p:nvSpPr>
        <p:spPr>
          <a:xfrm>
            <a:off x="701041" y="4415789"/>
            <a:ext cx="5608200" cy="4183500"/>
          </a:xfrm>
          <a:prstGeom prst="rect">
            <a:avLst/>
          </a:prstGeom>
          <a:noFill/>
          <a:ln>
            <a:noFill/>
          </a:ln>
        </p:spPr>
        <p:txBody>
          <a:bodyPr lIns="93150" tIns="93150" rIns="93150" bIns="93150" anchor="t" anchorCtr="0">
            <a:noAutofit/>
          </a:bodyPr>
          <a:lstStyle/>
          <a:p>
            <a:pPr marL="0" marR="0" lvl="0" indent="0" algn="l" rtl="0">
              <a:spcBef>
                <a:spcPts val="0"/>
              </a:spcBef>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p:txBody>
      </p:sp>
      <p:sp>
        <p:nvSpPr>
          <p:cNvPr id="656" name="Shape 656"/>
          <p:cNvSpPr txBox="1">
            <a:spLocks noGrp="1"/>
          </p:cNvSpPr>
          <p:nvPr>
            <p:ph type="sldNum" idx="12"/>
          </p:nvPr>
        </p:nvSpPr>
        <p:spPr>
          <a:xfrm>
            <a:off x="3970937" y="8829967"/>
            <a:ext cx="3037799" cy="464700"/>
          </a:xfrm>
          <a:prstGeom prst="rect">
            <a:avLst/>
          </a:prstGeom>
          <a:noFill/>
          <a:ln>
            <a:noFill/>
          </a:ln>
        </p:spPr>
        <p:txBody>
          <a:bodyPr lIns="93150" tIns="46550" rIns="93150" bIns="46550" anchor="b" anchorCtr="0">
            <a:noAutofit/>
          </a:bodyPr>
          <a:lstStyle/>
          <a:p>
            <a:pPr marL="0" marR="0" lvl="0" indent="0" algn="r" rtl="0">
              <a:lnSpc>
                <a:spcPct val="100000"/>
              </a:lnSpc>
              <a:spcBef>
                <a:spcPts val="0"/>
              </a:spcBef>
              <a:spcAft>
                <a:spcPts val="0"/>
              </a:spcAft>
              <a:buClr>
                <a:srgbClr val="000000"/>
              </a:buClr>
              <a:buSzPct val="25000"/>
              <a:buFont typeface="Calibri"/>
              <a:buNone/>
            </a:pPr>
            <a:fld id="{00000000-1234-1234-1234-123412341234}" type="slidenum">
              <a:rPr lang="en" sz="1200" b="0" i="0" u="none" strike="noStrike" cap="none">
                <a:solidFill>
                  <a:schemeClr val="dk1"/>
                </a:solidFill>
                <a:latin typeface="Calibri"/>
                <a:ea typeface="Calibri"/>
                <a:cs typeface="Calibri"/>
                <a:sym typeface="Calibri"/>
              </a:rPr>
              <a:t>26</a:t>
            </a:fld>
            <a:endParaRPr lang="en"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Shape 442"/>
          <p:cNvSpPr>
            <a:spLocks noGrp="1" noRot="1" noChangeAspect="1"/>
          </p:cNvSpPr>
          <p:nvPr>
            <p:ph type="sldImg" idx="2"/>
          </p:nvPr>
        </p:nvSpPr>
        <p:spPr>
          <a:xfrm>
            <a:off x="406400" y="696912"/>
            <a:ext cx="6197700" cy="34863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43" name="Shape 443"/>
          <p:cNvSpPr txBox="1">
            <a:spLocks noGrp="1"/>
          </p:cNvSpPr>
          <p:nvPr>
            <p:ph type="body" idx="1"/>
          </p:nvPr>
        </p:nvSpPr>
        <p:spPr>
          <a:xfrm>
            <a:off x="701041" y="4415789"/>
            <a:ext cx="5608200" cy="4183500"/>
          </a:xfrm>
          <a:prstGeom prst="rect">
            <a:avLst/>
          </a:prstGeom>
        </p:spPr>
        <p:txBody>
          <a:bodyPr lIns="91425" tIns="91425" rIns="91425" bIns="91425" anchor="t" anchorCtr="0">
            <a:noAutofit/>
          </a:bodyPr>
          <a:lstStyle/>
          <a:p>
            <a:pPr lvl="0">
              <a:spcBef>
                <a:spcPts val="0"/>
              </a:spcBef>
              <a:buNone/>
            </a:pPr>
            <a:endParaRPr/>
          </a:p>
          <a:p>
            <a:pPr lvl="0">
              <a:spcBef>
                <a:spcPts val="0"/>
              </a:spcBef>
              <a:buNone/>
            </a:pPr>
            <a:r>
              <a:rPr lang="en"/>
              <a:t>Sitting in that lit up box is a man, Sir Tim Berners-Lee, the inventor of the world web, tweeting that message to the world. </a:t>
            </a:r>
          </a:p>
          <a:p>
            <a:pPr lvl="0">
              <a:spcBef>
                <a:spcPts val="0"/>
              </a:spcBef>
              <a:buNone/>
            </a:pPr>
            <a:endParaRPr/>
          </a:p>
          <a:p>
            <a:pPr lvl="0">
              <a:spcBef>
                <a:spcPts val="0"/>
              </a:spcBef>
              <a:buNone/>
            </a:pPr>
            <a:r>
              <a:rPr lang="en"/>
              <a:t>Does anyone know the difference between the Internet and the web.</a:t>
            </a:r>
          </a:p>
          <a:p>
            <a:pPr lvl="0">
              <a:spcBef>
                <a:spcPts val="0"/>
              </a:spcBef>
              <a:buNone/>
            </a:pPr>
            <a:endParaRPr/>
          </a:p>
          <a:p>
            <a:pPr lvl="0">
              <a:spcBef>
                <a:spcPts val="0"/>
              </a:spcBef>
              <a:buNone/>
            </a:pPr>
            <a:r>
              <a:rPr lang="en"/>
              <a:t>We’ll talk more about him as we look at stage 3.   But the best way to understand the relationship between the Internet and the Web, is to understand a little bit about how we evolved to this place where one man could sit in a box and tweet this multi-media message out to not only the people in the audience, but the world.</a:t>
            </a:r>
          </a:p>
          <a:p>
            <a:pPr lvl="0">
              <a:spcBef>
                <a:spcPts val="0"/>
              </a:spcBef>
              <a:buNone/>
            </a:pPr>
            <a:endParaRPr/>
          </a:p>
          <a:p>
            <a:pPr lvl="0">
              <a:spcBef>
                <a:spcPts val="0"/>
              </a:spcBef>
              <a:buClr>
                <a:schemeClr val="accent3"/>
              </a:buClr>
              <a:buSzPct val="91666"/>
              <a:buFont typeface="Arial"/>
              <a:buNone/>
            </a:pPr>
            <a:r>
              <a:rPr lang="en"/>
              <a:t>The Internet is a lot like a city, and like any city it has an evolution that evolves in roughly 3 stages.</a:t>
            </a:r>
          </a:p>
        </p:txBody>
      </p:sp>
      <p:sp>
        <p:nvSpPr>
          <p:cNvPr id="444" name="Shape 444"/>
          <p:cNvSpPr txBox="1">
            <a:spLocks noGrp="1"/>
          </p:cNvSpPr>
          <p:nvPr>
            <p:ph type="sldNum" idx="12"/>
          </p:nvPr>
        </p:nvSpPr>
        <p:spPr>
          <a:xfrm>
            <a:off x="3970937" y="8829967"/>
            <a:ext cx="3037799" cy="464700"/>
          </a:xfrm>
          <a:prstGeom prst="rect">
            <a:avLst/>
          </a:prstGeom>
        </p:spPr>
        <p:txBody>
          <a:bodyPr lIns="93150" tIns="46550" rIns="93150" bIns="46550" anchor="b" anchorCtr="0">
            <a:noAutofit/>
          </a:bodyPr>
          <a:lstStyle/>
          <a:p>
            <a:pPr lvl="0">
              <a:spcBef>
                <a:spcPts val="0"/>
              </a:spcBef>
              <a:buClr>
                <a:schemeClr val="dk1"/>
              </a:buClr>
              <a:buSzPct val="25000"/>
              <a:buFont typeface="Calibri"/>
              <a:buNone/>
            </a:pPr>
            <a:fld id="{00000000-1234-1234-1234-123412341234}" type="slidenum">
              <a:rPr lang="en"/>
              <a:t>3</a:t>
            </a:fld>
            <a:endParaRPr lang="e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Shape 452"/>
          <p:cNvSpPr>
            <a:spLocks noGrp="1" noRot="1" noChangeAspect="1"/>
          </p:cNvSpPr>
          <p:nvPr>
            <p:ph type="sldImg" idx="2"/>
          </p:nvPr>
        </p:nvSpPr>
        <p:spPr>
          <a:xfrm>
            <a:off x="406400" y="696912"/>
            <a:ext cx="6197700" cy="34863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53" name="Shape 453"/>
          <p:cNvSpPr txBox="1">
            <a:spLocks noGrp="1"/>
          </p:cNvSpPr>
          <p:nvPr>
            <p:ph type="body" idx="1"/>
          </p:nvPr>
        </p:nvSpPr>
        <p:spPr>
          <a:xfrm>
            <a:off x="701041" y="4415789"/>
            <a:ext cx="5608200" cy="4183500"/>
          </a:xfrm>
          <a:prstGeom prst="rect">
            <a:avLst/>
          </a:prstGeom>
        </p:spPr>
        <p:txBody>
          <a:bodyPr lIns="91425" tIns="91425" rIns="91425" bIns="91425" anchor="t" anchorCtr="0">
            <a:noAutofit/>
          </a:bodyPr>
          <a:lstStyle/>
          <a:p>
            <a:pPr lvl="0">
              <a:spcBef>
                <a:spcPts val="0"/>
              </a:spcBef>
              <a:buNone/>
            </a:pPr>
            <a:endParaRPr/>
          </a:p>
        </p:txBody>
      </p:sp>
      <p:sp>
        <p:nvSpPr>
          <p:cNvPr id="454" name="Shape 454"/>
          <p:cNvSpPr txBox="1">
            <a:spLocks noGrp="1"/>
          </p:cNvSpPr>
          <p:nvPr>
            <p:ph type="sldNum" idx="12"/>
          </p:nvPr>
        </p:nvSpPr>
        <p:spPr>
          <a:xfrm>
            <a:off x="3970937" y="8829967"/>
            <a:ext cx="3037799" cy="464700"/>
          </a:xfrm>
          <a:prstGeom prst="rect">
            <a:avLst/>
          </a:prstGeom>
        </p:spPr>
        <p:txBody>
          <a:bodyPr lIns="93150" tIns="46550" rIns="93150" bIns="46550" anchor="b" anchorCtr="0">
            <a:noAutofit/>
          </a:bodyPr>
          <a:lstStyle/>
          <a:p>
            <a:pPr lvl="0">
              <a:spcBef>
                <a:spcPts val="0"/>
              </a:spcBef>
              <a:buClr>
                <a:schemeClr val="dk1"/>
              </a:buClr>
              <a:buSzPct val="25000"/>
              <a:buFont typeface="Calibri"/>
              <a:buNone/>
            </a:pPr>
            <a:fld id="{00000000-1234-1234-1234-123412341234}" type="slidenum">
              <a:rPr lang="en"/>
              <a:t>4</a:t>
            </a:fld>
            <a:endParaRPr lang="e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Shape 459"/>
          <p:cNvSpPr>
            <a:spLocks noGrp="1" noRot="1" noChangeAspect="1"/>
          </p:cNvSpPr>
          <p:nvPr>
            <p:ph type="sldImg" idx="2"/>
          </p:nvPr>
        </p:nvSpPr>
        <p:spPr>
          <a:xfrm>
            <a:off x="406400" y="696912"/>
            <a:ext cx="6197700" cy="34863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60" name="Shape 460"/>
          <p:cNvSpPr txBox="1">
            <a:spLocks noGrp="1"/>
          </p:cNvSpPr>
          <p:nvPr>
            <p:ph type="body" idx="1"/>
          </p:nvPr>
        </p:nvSpPr>
        <p:spPr>
          <a:xfrm>
            <a:off x="701041" y="4415789"/>
            <a:ext cx="5608200" cy="4183500"/>
          </a:xfrm>
          <a:prstGeom prst="rect">
            <a:avLst/>
          </a:prstGeom>
        </p:spPr>
        <p:txBody>
          <a:bodyPr lIns="91425" tIns="91425" rIns="91425" bIns="91425" anchor="t" anchorCtr="0">
            <a:noAutofit/>
          </a:bodyPr>
          <a:lstStyle/>
          <a:p>
            <a:pPr lvl="0">
              <a:spcBef>
                <a:spcPts val="0"/>
              </a:spcBef>
              <a:buNone/>
            </a:pPr>
            <a:r>
              <a:rPr lang="en"/>
              <a:t>Digital is different from analog, which means continuous.</a:t>
            </a:r>
          </a:p>
          <a:p>
            <a:pPr lvl="0">
              <a:spcBef>
                <a:spcPts val="0"/>
              </a:spcBef>
              <a:buNone/>
            </a:pPr>
            <a:r>
              <a:rPr lang="en"/>
              <a:t>It enabled scientist to start playing with many different ways of transmitting information, and essential to creating computers.</a:t>
            </a:r>
          </a:p>
        </p:txBody>
      </p:sp>
      <p:sp>
        <p:nvSpPr>
          <p:cNvPr id="461" name="Shape 461"/>
          <p:cNvSpPr txBox="1">
            <a:spLocks noGrp="1"/>
          </p:cNvSpPr>
          <p:nvPr>
            <p:ph type="sldNum" idx="12"/>
          </p:nvPr>
        </p:nvSpPr>
        <p:spPr>
          <a:xfrm>
            <a:off x="3970937" y="8829967"/>
            <a:ext cx="3037799" cy="464700"/>
          </a:xfrm>
          <a:prstGeom prst="rect">
            <a:avLst/>
          </a:prstGeom>
        </p:spPr>
        <p:txBody>
          <a:bodyPr lIns="93150" tIns="46550" rIns="93150" bIns="46550" anchor="b" anchorCtr="0">
            <a:noAutofit/>
          </a:bodyPr>
          <a:lstStyle/>
          <a:p>
            <a:pPr lvl="0">
              <a:spcBef>
                <a:spcPts val="0"/>
              </a:spcBef>
              <a:buClr>
                <a:schemeClr val="dk1"/>
              </a:buClr>
              <a:buSzPct val="25000"/>
              <a:buFont typeface="Calibri"/>
              <a:buNone/>
            </a:pPr>
            <a:fld id="{00000000-1234-1234-1234-123412341234}" type="slidenum">
              <a:rPr lang="en"/>
              <a:t>5</a:t>
            </a:fld>
            <a:endParaRPr lang="e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Shape 469"/>
          <p:cNvSpPr>
            <a:spLocks noGrp="1" noRot="1" noChangeAspect="1"/>
          </p:cNvSpPr>
          <p:nvPr>
            <p:ph type="sldImg" idx="2"/>
          </p:nvPr>
        </p:nvSpPr>
        <p:spPr>
          <a:xfrm>
            <a:off x="406400" y="696912"/>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70" name="Shape 470"/>
          <p:cNvSpPr txBox="1">
            <a:spLocks noGrp="1"/>
          </p:cNvSpPr>
          <p:nvPr>
            <p:ph type="body" idx="1"/>
          </p:nvPr>
        </p:nvSpPr>
        <p:spPr>
          <a:xfrm>
            <a:off x="701041" y="4415789"/>
            <a:ext cx="5608319" cy="4183379"/>
          </a:xfrm>
          <a:prstGeom prst="rect">
            <a:avLst/>
          </a:prstGeom>
          <a:noFill/>
          <a:ln>
            <a:noFill/>
          </a:ln>
        </p:spPr>
        <p:txBody>
          <a:bodyPr lIns="93150" tIns="93150" rIns="93150" bIns="93150" anchor="t" anchorCtr="0">
            <a:noAutofit/>
          </a:bodyPr>
          <a:lstStyle/>
          <a:p>
            <a:pPr marL="0" marR="0" lvl="0" indent="0" algn="l" rtl="0">
              <a:spcBef>
                <a:spcPts val="0"/>
              </a:spcBef>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p:txBody>
      </p:sp>
      <p:sp>
        <p:nvSpPr>
          <p:cNvPr id="471" name="Shape 471"/>
          <p:cNvSpPr txBox="1">
            <a:spLocks noGrp="1"/>
          </p:cNvSpPr>
          <p:nvPr>
            <p:ph type="sldNum" idx="12"/>
          </p:nvPr>
        </p:nvSpPr>
        <p:spPr>
          <a:xfrm>
            <a:off x="3970937" y="8829967"/>
            <a:ext cx="3037839" cy="464819"/>
          </a:xfrm>
          <a:prstGeom prst="rect">
            <a:avLst/>
          </a:prstGeom>
          <a:noFill/>
          <a:ln>
            <a:noFill/>
          </a:ln>
        </p:spPr>
        <p:txBody>
          <a:bodyPr lIns="93150" tIns="46550" rIns="93150" bIns="46550" anchor="b" anchorCtr="0">
            <a:noAutofit/>
          </a:bodyPr>
          <a:lstStyle/>
          <a:p>
            <a:pPr marL="0" marR="0" lvl="0" indent="0" algn="r" rtl="0">
              <a:lnSpc>
                <a:spcPct val="100000"/>
              </a:lnSpc>
              <a:spcBef>
                <a:spcPts val="0"/>
              </a:spcBef>
              <a:spcAft>
                <a:spcPts val="0"/>
              </a:spcAft>
              <a:buClr>
                <a:schemeClr val="dk1"/>
              </a:buClr>
              <a:buSzPct val="25000"/>
              <a:buFont typeface="Calibri"/>
              <a:buNone/>
            </a:pPr>
            <a:fld id="{00000000-1234-1234-1234-123412341234}" type="slidenum">
              <a:rPr lang="en" sz="1200" b="0" i="0" u="none" strike="noStrike" cap="none">
                <a:solidFill>
                  <a:schemeClr val="dk1"/>
                </a:solidFill>
                <a:latin typeface="Calibri"/>
                <a:ea typeface="Calibri"/>
                <a:cs typeface="Calibri"/>
                <a:sym typeface="Calibri"/>
              </a:rPr>
              <a:t>6</a:t>
            </a:fld>
            <a:endParaRPr lang="en"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Shape 478"/>
          <p:cNvSpPr>
            <a:spLocks noGrp="1" noRot="1" noChangeAspect="1"/>
          </p:cNvSpPr>
          <p:nvPr>
            <p:ph type="sldImg" idx="2"/>
          </p:nvPr>
        </p:nvSpPr>
        <p:spPr>
          <a:xfrm>
            <a:off x="406400" y="696912"/>
            <a:ext cx="6197700" cy="34863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79" name="Shape 479"/>
          <p:cNvSpPr txBox="1">
            <a:spLocks noGrp="1"/>
          </p:cNvSpPr>
          <p:nvPr>
            <p:ph type="body" idx="1"/>
          </p:nvPr>
        </p:nvSpPr>
        <p:spPr>
          <a:xfrm>
            <a:off x="701041" y="4415789"/>
            <a:ext cx="5608200" cy="4183500"/>
          </a:xfrm>
          <a:prstGeom prst="rect">
            <a:avLst/>
          </a:prstGeom>
        </p:spPr>
        <p:txBody>
          <a:bodyPr lIns="91425" tIns="91425" rIns="91425" bIns="91425" anchor="t" anchorCtr="0">
            <a:noAutofit/>
          </a:bodyPr>
          <a:lstStyle/>
          <a:p>
            <a:pPr lvl="0">
              <a:spcBef>
                <a:spcPts val="0"/>
              </a:spcBef>
              <a:buNone/>
            </a:pPr>
            <a:endParaRPr/>
          </a:p>
        </p:txBody>
      </p:sp>
      <p:sp>
        <p:nvSpPr>
          <p:cNvPr id="480" name="Shape 480"/>
          <p:cNvSpPr txBox="1">
            <a:spLocks noGrp="1"/>
          </p:cNvSpPr>
          <p:nvPr>
            <p:ph type="sldNum" idx="12"/>
          </p:nvPr>
        </p:nvSpPr>
        <p:spPr>
          <a:xfrm>
            <a:off x="3970937" y="8829967"/>
            <a:ext cx="3037799" cy="464700"/>
          </a:xfrm>
          <a:prstGeom prst="rect">
            <a:avLst/>
          </a:prstGeom>
        </p:spPr>
        <p:txBody>
          <a:bodyPr lIns="93150" tIns="46550" rIns="93150" bIns="46550" anchor="b" anchorCtr="0">
            <a:noAutofit/>
          </a:bodyPr>
          <a:lstStyle/>
          <a:p>
            <a:pPr lvl="0">
              <a:spcBef>
                <a:spcPts val="0"/>
              </a:spcBef>
              <a:buClr>
                <a:schemeClr val="dk1"/>
              </a:buClr>
              <a:buSzPct val="25000"/>
              <a:buFont typeface="Calibri"/>
              <a:buNone/>
            </a:pPr>
            <a:fld id="{00000000-1234-1234-1234-123412341234}" type="slidenum">
              <a:rPr lang="en"/>
              <a:t>7</a:t>
            </a:fld>
            <a:endParaRPr lang="en"/>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Shape 485"/>
          <p:cNvSpPr>
            <a:spLocks noGrp="1" noRot="1" noChangeAspect="1"/>
          </p:cNvSpPr>
          <p:nvPr>
            <p:ph type="sldImg" idx="2"/>
          </p:nvPr>
        </p:nvSpPr>
        <p:spPr>
          <a:xfrm>
            <a:off x="406400" y="696912"/>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86" name="Shape 486"/>
          <p:cNvSpPr txBox="1">
            <a:spLocks noGrp="1"/>
          </p:cNvSpPr>
          <p:nvPr>
            <p:ph type="body" idx="1"/>
          </p:nvPr>
        </p:nvSpPr>
        <p:spPr>
          <a:xfrm>
            <a:off x="701041" y="4415789"/>
            <a:ext cx="5608319" cy="4183379"/>
          </a:xfrm>
          <a:prstGeom prst="rect">
            <a:avLst/>
          </a:prstGeom>
          <a:noFill/>
          <a:ln>
            <a:noFill/>
          </a:ln>
        </p:spPr>
        <p:txBody>
          <a:bodyPr lIns="93150" tIns="46550" rIns="93150" bIns="46550" anchor="t" anchorCtr="0">
            <a:noAutofit/>
          </a:bodyPr>
          <a:lstStyle/>
          <a:p>
            <a:pPr marL="220104" marR="0" lvl="0" indent="-220104" algn="l" rtl="0">
              <a:lnSpc>
                <a:spcPct val="125000"/>
              </a:lnSpc>
              <a:spcBef>
                <a:spcPts val="0"/>
              </a:spcBef>
              <a:spcAft>
                <a:spcPts val="0"/>
              </a:spcAft>
              <a:buClr>
                <a:srgbClr val="000000"/>
              </a:buClr>
              <a:buSzPct val="25000"/>
              <a:buFont typeface="Calibri"/>
              <a:buNone/>
            </a:pPr>
            <a:r>
              <a:rPr lang="en" sz="1600" b="0" i="0" u="none" strike="noStrike" cap="none">
                <a:solidFill>
                  <a:srgbClr val="33AFF7"/>
                </a:solidFill>
                <a:latin typeface="Calibri"/>
                <a:ea typeface="Calibri"/>
                <a:cs typeface="Calibri"/>
                <a:sym typeface="Calibri"/>
              </a:rPr>
              <a:t>“The Internet” is a massive combination of millions of computers, connected via cables and wireless signals.</a:t>
            </a:r>
          </a:p>
          <a:p>
            <a:pPr marL="220103" marR="0" lvl="0" indent="-220103" algn="l" rtl="0">
              <a:lnSpc>
                <a:spcPct val="125000"/>
              </a:lnSpc>
              <a:spcBef>
                <a:spcPts val="0"/>
              </a:spcBef>
              <a:buClr>
                <a:srgbClr val="000000"/>
              </a:buClr>
              <a:buSzPct val="25000"/>
              <a:buFont typeface="Calibri"/>
              <a:buNone/>
            </a:pPr>
            <a:r>
              <a:rPr lang="en" sz="1600" b="0" i="0" u="none" strike="noStrike" cap="none">
                <a:solidFill>
                  <a:srgbClr val="33AFF7"/>
                </a:solidFill>
                <a:latin typeface="Calibri"/>
                <a:ea typeface="Calibri"/>
                <a:cs typeface="Calibri"/>
                <a:sym typeface="Calibri"/>
              </a:rPr>
              <a:t>It is made up of an incredibly large number of independently operated networks: there’s no central control.</a:t>
            </a:r>
          </a:p>
          <a:p>
            <a:pPr marL="220104" marR="0" lvl="0" indent="-220104" algn="l" rtl="0">
              <a:lnSpc>
                <a:spcPct val="125000"/>
              </a:lnSpc>
              <a:spcBef>
                <a:spcPts val="0"/>
              </a:spcBef>
              <a:buClr>
                <a:srgbClr val="000000"/>
              </a:buClr>
              <a:buSzPct val="25000"/>
              <a:buFont typeface="Calibri"/>
              <a:buNone/>
            </a:pPr>
            <a:r>
              <a:rPr lang="en" sz="1600">
                <a:solidFill>
                  <a:srgbClr val="33AFF7"/>
                </a:solidFill>
              </a:rPr>
              <a:t>These Project Genie Researchers were funded by ARPANET one of the earliest versions of the Internet.</a:t>
            </a:r>
          </a:p>
        </p:txBody>
      </p:sp>
      <p:sp>
        <p:nvSpPr>
          <p:cNvPr id="487" name="Shape 487"/>
          <p:cNvSpPr txBox="1">
            <a:spLocks noGrp="1"/>
          </p:cNvSpPr>
          <p:nvPr>
            <p:ph type="sldNum" idx="12"/>
          </p:nvPr>
        </p:nvSpPr>
        <p:spPr>
          <a:xfrm>
            <a:off x="3970937" y="8829967"/>
            <a:ext cx="3037839" cy="464819"/>
          </a:xfrm>
          <a:prstGeom prst="rect">
            <a:avLst/>
          </a:prstGeom>
          <a:noFill/>
          <a:ln>
            <a:noFill/>
          </a:ln>
        </p:spPr>
        <p:txBody>
          <a:bodyPr lIns="93150" tIns="46550" rIns="93150" bIns="46550" anchor="b" anchorCtr="0">
            <a:noAutofit/>
          </a:bodyPr>
          <a:lstStyle/>
          <a:p>
            <a:pPr marL="0" marR="0" lvl="0" indent="0" algn="r" rtl="0">
              <a:lnSpc>
                <a:spcPct val="100000"/>
              </a:lnSpc>
              <a:spcBef>
                <a:spcPts val="0"/>
              </a:spcBef>
              <a:spcAft>
                <a:spcPts val="0"/>
              </a:spcAft>
              <a:buClr>
                <a:schemeClr val="dk1"/>
              </a:buClr>
              <a:buSzPct val="25000"/>
              <a:buFont typeface="Calibri"/>
              <a:buNone/>
            </a:pPr>
            <a:fld id="{00000000-1234-1234-1234-123412341234}" type="slidenum">
              <a:rPr lang="en" sz="1200" b="0" i="0" u="none" strike="noStrike" cap="none">
                <a:solidFill>
                  <a:schemeClr val="dk1"/>
                </a:solidFill>
                <a:latin typeface="Calibri"/>
                <a:ea typeface="Calibri"/>
                <a:cs typeface="Calibri"/>
                <a:sym typeface="Calibri"/>
              </a:rPr>
              <a:t>8</a:t>
            </a:fld>
            <a:endParaRPr lang="en"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Shape 493"/>
          <p:cNvSpPr>
            <a:spLocks noGrp="1" noRot="1" noChangeAspect="1"/>
          </p:cNvSpPr>
          <p:nvPr>
            <p:ph type="sldImg" idx="2"/>
          </p:nvPr>
        </p:nvSpPr>
        <p:spPr>
          <a:xfrm>
            <a:off x="406400" y="696912"/>
            <a:ext cx="6197700" cy="34863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94" name="Shape 494"/>
          <p:cNvSpPr txBox="1">
            <a:spLocks noGrp="1"/>
          </p:cNvSpPr>
          <p:nvPr>
            <p:ph type="body" idx="1"/>
          </p:nvPr>
        </p:nvSpPr>
        <p:spPr>
          <a:xfrm>
            <a:off x="701041" y="4415789"/>
            <a:ext cx="5608200" cy="4183500"/>
          </a:xfrm>
          <a:prstGeom prst="rect">
            <a:avLst/>
          </a:prstGeom>
        </p:spPr>
        <p:txBody>
          <a:bodyPr lIns="91425" tIns="91425" rIns="91425" bIns="91425" anchor="t" anchorCtr="0">
            <a:noAutofit/>
          </a:bodyPr>
          <a:lstStyle/>
          <a:p>
            <a:pPr lvl="0">
              <a:spcBef>
                <a:spcPts val="0"/>
              </a:spcBef>
              <a:buNone/>
            </a:pPr>
            <a:r>
              <a:rPr lang="en"/>
              <a:t>Architectural plan for Lower Manhattan Expressway, which fortunately never happened.</a:t>
            </a:r>
          </a:p>
        </p:txBody>
      </p:sp>
      <p:sp>
        <p:nvSpPr>
          <p:cNvPr id="495" name="Shape 495"/>
          <p:cNvSpPr txBox="1">
            <a:spLocks noGrp="1"/>
          </p:cNvSpPr>
          <p:nvPr>
            <p:ph type="sldNum" idx="12"/>
          </p:nvPr>
        </p:nvSpPr>
        <p:spPr>
          <a:xfrm>
            <a:off x="3970937" y="8829967"/>
            <a:ext cx="3037799" cy="464700"/>
          </a:xfrm>
          <a:prstGeom prst="rect">
            <a:avLst/>
          </a:prstGeom>
        </p:spPr>
        <p:txBody>
          <a:bodyPr lIns="93150" tIns="46550" rIns="93150" bIns="46550" anchor="b" anchorCtr="0">
            <a:noAutofit/>
          </a:bodyPr>
          <a:lstStyle/>
          <a:p>
            <a:pPr lvl="0">
              <a:spcBef>
                <a:spcPts val="0"/>
              </a:spcBef>
              <a:buClr>
                <a:schemeClr val="dk1"/>
              </a:buClr>
              <a:buSzPct val="25000"/>
              <a:buFont typeface="Calibri"/>
              <a:buNone/>
            </a:pPr>
            <a:fld id="{00000000-1234-1234-1234-123412341234}" type="slidenum">
              <a:rPr lang="en"/>
              <a:t>9</a:t>
            </a:fld>
            <a:endParaRPr lang="e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9.png"/><Relationship Id="rId1" Type="http://schemas.openxmlformats.org/officeDocument/2006/relationships/slideMaster" Target="../slideMasters/slideMaster1.xml"/><Relationship Id="rId2" Type="http://schemas.openxmlformats.org/officeDocument/2006/relationships/image" Target="../media/image8.jp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5.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5.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g"/><Relationship Id="rId3" Type="http://schemas.openxmlformats.org/officeDocument/2006/relationships/image" Target="../media/image9.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2.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3.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5.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5.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5.jp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5.jp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 Id="rId3" Type="http://schemas.openxmlformats.org/officeDocument/2006/relationships/image" Target="../media/image5.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5.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5.pn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9.png"/><Relationship Id="rId1" Type="http://schemas.openxmlformats.org/officeDocument/2006/relationships/slideMaster" Target="../slideMasters/slideMaster2.xml"/><Relationship Id="rId2" Type="http://schemas.openxmlformats.org/officeDocument/2006/relationships/image" Target="../media/image8.jp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5.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jpg"/><Relationship Id="rId3" Type="http://schemas.openxmlformats.org/officeDocument/2006/relationships/image" Target="../media/image9.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5.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1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13.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 Id="rId3" Type="http://schemas.openxmlformats.org/officeDocument/2006/relationships/image" Target="../media/image5.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 Id="rId3" Type="http://schemas.openxmlformats.org/officeDocument/2006/relationships/image" Target="../media/image5.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15.jp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15.jp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9.png"/><Relationship Id="rId1" Type="http://schemas.openxmlformats.org/officeDocument/2006/relationships/slideMaster" Target="../slideMasters/slideMaster3.xml"/><Relationship Id="rId2" Type="http://schemas.openxmlformats.org/officeDocument/2006/relationships/image" Target="../media/image8.jp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png"/><Relationship Id="rId3" Type="http://schemas.openxmlformats.org/officeDocument/2006/relationships/image" Target="../media/image5.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 Id="rId3"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5.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jpg"/><Relationship Id="rId3" Type="http://schemas.openxmlformats.org/officeDocument/2006/relationships/image" Target="../media/image9.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 Id="rId3" Type="http://schemas.openxmlformats.org/officeDocument/2006/relationships/image" Target="../media/image5.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 Id="rId3" Type="http://schemas.openxmlformats.org/officeDocument/2006/relationships/image" Target="../media/image5.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 Id="rId3" Type="http://schemas.openxmlformats.org/officeDocument/2006/relationships/image" Target="../media/image12.pn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 Id="rId3" Type="http://schemas.openxmlformats.org/officeDocument/2006/relationships/image" Target="../media/image13.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4.png"/><Relationship Id="rId3"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4.png"/><Relationship Id="rId3" Type="http://schemas.openxmlformats.org/officeDocument/2006/relationships/image" Target="../media/image5.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 Id="rId3" Type="http://schemas.openxmlformats.org/officeDocument/2006/relationships/image" Target="../media/image15.jp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 Id="rId3" Type="http://schemas.openxmlformats.org/officeDocument/2006/relationships/image" Target="../media/image15.jp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cSld name="2_En-tête de section">
    <p:spTree>
      <p:nvGrpSpPr>
        <p:cNvPr id="1" name="Shape 15"/>
        <p:cNvGrpSpPr/>
        <p:nvPr/>
      </p:nvGrpSpPr>
      <p:grpSpPr>
        <a:xfrm>
          <a:off x="0" y="0"/>
          <a:ext cx="0" cy="0"/>
          <a:chOff x="0" y="0"/>
          <a:chExt cx="0" cy="0"/>
        </a:xfrm>
      </p:grpSpPr>
      <p:pic>
        <p:nvPicPr>
          <p:cNvPr id="16" name="Shape 16" descr="KCJ_PPTBandeSymboleGrisPale.png"/>
          <p:cNvPicPr preferRelativeResize="0"/>
          <p:nvPr/>
        </p:nvPicPr>
        <p:blipFill rotWithShape="1">
          <a:blip r:embed="rId2">
            <a:alphaModFix/>
          </a:blip>
          <a:srcRect/>
          <a:stretch/>
        </p:blipFill>
        <p:spPr>
          <a:xfrm>
            <a:off x="894795" y="0"/>
            <a:ext cx="890587" cy="5143499"/>
          </a:xfrm>
          <a:prstGeom prst="rect">
            <a:avLst/>
          </a:prstGeom>
          <a:noFill/>
          <a:ln>
            <a:noFill/>
          </a:ln>
        </p:spPr>
      </p:pic>
      <p:sp>
        <p:nvSpPr>
          <p:cNvPr id="17" name="Shape 17"/>
          <p:cNvSpPr txBox="1">
            <a:spLocks noGrp="1"/>
          </p:cNvSpPr>
          <p:nvPr>
            <p:ph type="title"/>
          </p:nvPr>
        </p:nvSpPr>
        <p:spPr>
          <a:xfrm>
            <a:off x="894795" y="878511"/>
            <a:ext cx="7792003" cy="1948819"/>
          </a:xfrm>
          <a:prstGeom prst="rect">
            <a:avLst/>
          </a:prstGeom>
          <a:noFill/>
          <a:ln>
            <a:noFill/>
          </a:ln>
        </p:spPr>
        <p:txBody>
          <a:bodyPr lIns="91425" tIns="91425" rIns="91425" bIns="91425" anchor="t" anchorCtr="0"/>
          <a:lstStyle>
            <a:lvl1pPr marL="0" marR="0" lvl="0" indent="0" algn="l" rtl="0">
              <a:lnSpc>
                <a:spcPct val="200000"/>
              </a:lnSpc>
              <a:spcBef>
                <a:spcPts val="0"/>
              </a:spcBef>
              <a:buClr>
                <a:schemeClr val="lt1"/>
              </a:buClr>
              <a:buFont typeface="Arial"/>
              <a:buNone/>
              <a:defRPr sz="3600" b="0" i="0" u="none" strike="noStrike" cap="none">
                <a:solidFill>
                  <a:schemeClr val="lt1"/>
                </a:solidFill>
                <a:latin typeface="Arial"/>
                <a:ea typeface="Arial"/>
                <a:cs typeface="Arial"/>
                <a:sym typeface="A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pic>
        <p:nvPicPr>
          <p:cNvPr id="18" name="Shape 18" descr="LogoKCJ_3lignes_RGB.png"/>
          <p:cNvPicPr preferRelativeResize="0"/>
          <p:nvPr/>
        </p:nvPicPr>
        <p:blipFill rotWithShape="1">
          <a:blip r:embed="rId3">
            <a:alphaModFix/>
          </a:blip>
          <a:srcRect/>
          <a:stretch/>
        </p:blipFill>
        <p:spPr>
          <a:xfrm>
            <a:off x="5491500" y="3520167"/>
            <a:ext cx="3652499" cy="1623332"/>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Diapositive de titre">
    <p:spTree>
      <p:nvGrpSpPr>
        <p:cNvPr id="1" name="Shape 53"/>
        <p:cNvGrpSpPr/>
        <p:nvPr/>
      </p:nvGrpSpPr>
      <p:grpSpPr>
        <a:xfrm>
          <a:off x="0" y="0"/>
          <a:ext cx="0" cy="0"/>
          <a:chOff x="0" y="0"/>
          <a:chExt cx="0" cy="0"/>
        </a:xfrm>
      </p:grpSpPr>
      <p:pic>
        <p:nvPicPr>
          <p:cNvPr id="54" name="Shape 54" descr="kcj-ppt-slides-v3_cover.jpg"/>
          <p:cNvPicPr preferRelativeResize="0"/>
          <p:nvPr/>
        </p:nvPicPr>
        <p:blipFill rotWithShape="1">
          <a:blip r:embed="rId2">
            <a:alphaModFix/>
          </a:blip>
          <a:srcRect/>
          <a:stretch/>
        </p:blipFill>
        <p:spPr>
          <a:xfrm>
            <a:off x="0" y="0"/>
            <a:ext cx="9144000" cy="5143499"/>
          </a:xfrm>
          <a:prstGeom prst="rect">
            <a:avLst/>
          </a:prstGeom>
          <a:noFill/>
          <a:ln>
            <a:noFill/>
          </a:ln>
        </p:spPr>
      </p:pic>
      <p:sp>
        <p:nvSpPr>
          <p:cNvPr id="55" name="Shape 55"/>
          <p:cNvSpPr txBox="1">
            <a:spLocks noGrp="1"/>
          </p:cNvSpPr>
          <p:nvPr>
            <p:ph type="ctrTitle"/>
          </p:nvPr>
        </p:nvSpPr>
        <p:spPr>
          <a:xfrm>
            <a:off x="423414" y="1483144"/>
            <a:ext cx="4230279" cy="1937357"/>
          </a:xfrm>
          <a:prstGeom prst="rect">
            <a:avLst/>
          </a:prstGeom>
          <a:noFill/>
          <a:ln>
            <a:noFill/>
          </a:ln>
        </p:spPr>
        <p:txBody>
          <a:bodyPr lIns="91425" tIns="91425" rIns="91425" bIns="91425" anchor="ctr" anchorCtr="0"/>
          <a:lstStyle>
            <a:lvl1pPr marL="0" marR="0" lvl="0" indent="0" algn="l" rtl="0">
              <a:spcBef>
                <a:spcPts val="0"/>
              </a:spcBef>
              <a:buClr>
                <a:schemeClr val="dk1"/>
              </a:buClr>
              <a:buFont typeface="Arial"/>
              <a:buNone/>
              <a:defRPr sz="3600" b="0" i="0" u="none" strike="noStrike" cap="none">
                <a:solidFill>
                  <a:schemeClr val="dk1"/>
                </a:solidFill>
                <a:latin typeface="Arial"/>
                <a:ea typeface="Arial"/>
                <a:cs typeface="Arial"/>
                <a:sym typeface="A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pic>
        <p:nvPicPr>
          <p:cNvPr id="56" name="Shape 56" descr="LogoKCJ_3lignes_RGB.png"/>
          <p:cNvPicPr preferRelativeResize="0"/>
          <p:nvPr/>
        </p:nvPicPr>
        <p:blipFill rotWithShape="1">
          <a:blip r:embed="rId3">
            <a:alphaModFix/>
          </a:blip>
          <a:srcRect/>
          <a:stretch/>
        </p:blipFill>
        <p:spPr>
          <a:xfrm>
            <a:off x="222487" y="3774039"/>
            <a:ext cx="2799632" cy="1244280"/>
          </a:xfrm>
          <a:prstGeom prst="rect">
            <a:avLst/>
          </a:prstGeom>
          <a:noFill/>
          <a:ln>
            <a:noFill/>
          </a:ln>
        </p:spPr>
      </p:pic>
      <p:pic>
        <p:nvPicPr>
          <p:cNvPr id="57" name="Shape 57" descr="Untitled-1.png"/>
          <p:cNvPicPr preferRelativeResize="0"/>
          <p:nvPr/>
        </p:nvPicPr>
        <p:blipFill rotWithShape="1">
          <a:blip r:embed="rId4">
            <a:alphaModFix/>
          </a:blip>
          <a:srcRect t="26357" b="1"/>
          <a:stretch/>
        </p:blipFill>
        <p:spPr>
          <a:xfrm>
            <a:off x="1687196" y="0"/>
            <a:ext cx="5664158" cy="1957274"/>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En-tête de section">
    <p:spTree>
      <p:nvGrpSpPr>
        <p:cNvPr id="1" name="Shape 58"/>
        <p:cNvGrpSpPr/>
        <p:nvPr/>
      </p:nvGrpSpPr>
      <p:grpSpPr>
        <a:xfrm>
          <a:off x="0" y="0"/>
          <a:ext cx="0" cy="0"/>
          <a:chOff x="0" y="0"/>
          <a:chExt cx="0" cy="0"/>
        </a:xfrm>
      </p:grpSpPr>
      <p:sp>
        <p:nvSpPr>
          <p:cNvPr id="59" name="Shape 59"/>
          <p:cNvSpPr/>
          <p:nvPr/>
        </p:nvSpPr>
        <p:spPr>
          <a:xfrm>
            <a:off x="0" y="0"/>
            <a:ext cx="9144000" cy="5143499"/>
          </a:xfrm>
          <a:prstGeom prst="rect">
            <a:avLst/>
          </a:prstGeom>
          <a:solidFill>
            <a:schemeClr val="dk1"/>
          </a:solidFill>
          <a:ln w="9525" cap="flat" cmpd="sng">
            <a:solidFill>
              <a:srgbClr val="147EB4"/>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pic>
        <p:nvPicPr>
          <p:cNvPr id="60" name="Shape 60" descr="KCJ_PPTBandeSymboleBleue.png"/>
          <p:cNvPicPr preferRelativeResize="0"/>
          <p:nvPr/>
        </p:nvPicPr>
        <p:blipFill rotWithShape="1">
          <a:blip r:embed="rId2">
            <a:alphaModFix/>
          </a:blip>
          <a:srcRect/>
          <a:stretch/>
        </p:blipFill>
        <p:spPr>
          <a:xfrm>
            <a:off x="894795" y="0"/>
            <a:ext cx="890587" cy="5143499"/>
          </a:xfrm>
          <a:prstGeom prst="rect">
            <a:avLst/>
          </a:prstGeom>
          <a:noFill/>
          <a:ln>
            <a:noFill/>
          </a:ln>
        </p:spPr>
      </p:pic>
      <p:sp>
        <p:nvSpPr>
          <p:cNvPr id="61" name="Shape 61"/>
          <p:cNvSpPr txBox="1">
            <a:spLocks noGrp="1"/>
          </p:cNvSpPr>
          <p:nvPr>
            <p:ph type="title"/>
          </p:nvPr>
        </p:nvSpPr>
        <p:spPr>
          <a:xfrm>
            <a:off x="894795" y="878511"/>
            <a:ext cx="7792003" cy="1948819"/>
          </a:xfrm>
          <a:prstGeom prst="rect">
            <a:avLst/>
          </a:prstGeom>
          <a:noFill/>
          <a:ln>
            <a:noFill/>
          </a:ln>
        </p:spPr>
        <p:txBody>
          <a:bodyPr lIns="91425" tIns="91425" rIns="91425" bIns="91425" anchor="t" anchorCtr="0"/>
          <a:lstStyle>
            <a:lvl1pPr marL="0" marR="0" lvl="0" indent="0" algn="l" rtl="0">
              <a:lnSpc>
                <a:spcPct val="200000"/>
              </a:lnSpc>
              <a:spcBef>
                <a:spcPts val="0"/>
              </a:spcBef>
              <a:buClr>
                <a:schemeClr val="dk1"/>
              </a:buClr>
              <a:buFont typeface="Arial"/>
              <a:buNone/>
              <a:defRPr sz="3600" b="0" i="0" u="none" strike="noStrike" cap="none">
                <a:solidFill>
                  <a:schemeClr val="dk1"/>
                </a:solidFill>
                <a:latin typeface="Arial"/>
                <a:ea typeface="Arial"/>
                <a:cs typeface="Arial"/>
                <a:sym typeface="A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pic>
        <p:nvPicPr>
          <p:cNvPr id="62" name="Shape 62" descr="LogoKCJ_3lignes_BlancRGB.png"/>
          <p:cNvPicPr preferRelativeResize="0"/>
          <p:nvPr/>
        </p:nvPicPr>
        <p:blipFill rotWithShape="1">
          <a:blip r:embed="rId3">
            <a:alphaModFix/>
          </a:blip>
          <a:srcRect/>
          <a:stretch/>
        </p:blipFill>
        <p:spPr>
          <a:xfrm>
            <a:off x="5499000" y="3523500"/>
            <a:ext cx="3645000" cy="1620000"/>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1_En-tête de section">
    <p:spTree>
      <p:nvGrpSpPr>
        <p:cNvPr id="1" name="Shape 63"/>
        <p:cNvGrpSpPr/>
        <p:nvPr/>
      </p:nvGrpSpPr>
      <p:grpSpPr>
        <a:xfrm>
          <a:off x="0" y="0"/>
          <a:ext cx="0" cy="0"/>
          <a:chOff x="0" y="0"/>
          <a:chExt cx="0" cy="0"/>
        </a:xfrm>
      </p:grpSpPr>
      <p:sp>
        <p:nvSpPr>
          <p:cNvPr id="64" name="Shape 64"/>
          <p:cNvSpPr/>
          <p:nvPr/>
        </p:nvSpPr>
        <p:spPr>
          <a:xfrm>
            <a:off x="0" y="0"/>
            <a:ext cx="9144000" cy="5143499"/>
          </a:xfrm>
          <a:prstGeom prst="rect">
            <a:avLst/>
          </a:prstGeom>
          <a:solidFill>
            <a:schemeClr val="dk2"/>
          </a:solidFill>
          <a:ln w="9525" cap="flat" cmpd="sng">
            <a:solidFill>
              <a:srgbClr val="147EB4"/>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pic>
        <p:nvPicPr>
          <p:cNvPr id="65" name="Shape 65" descr="KCJ_PPTBandeSymboleOrange.png"/>
          <p:cNvPicPr preferRelativeResize="0"/>
          <p:nvPr/>
        </p:nvPicPr>
        <p:blipFill rotWithShape="1">
          <a:blip r:embed="rId2">
            <a:alphaModFix/>
          </a:blip>
          <a:srcRect/>
          <a:stretch/>
        </p:blipFill>
        <p:spPr>
          <a:xfrm>
            <a:off x="894795" y="0"/>
            <a:ext cx="890587" cy="5143499"/>
          </a:xfrm>
          <a:prstGeom prst="rect">
            <a:avLst/>
          </a:prstGeom>
          <a:noFill/>
          <a:ln>
            <a:noFill/>
          </a:ln>
        </p:spPr>
      </p:pic>
      <p:sp>
        <p:nvSpPr>
          <p:cNvPr id="66" name="Shape 66"/>
          <p:cNvSpPr txBox="1">
            <a:spLocks noGrp="1"/>
          </p:cNvSpPr>
          <p:nvPr>
            <p:ph type="title"/>
          </p:nvPr>
        </p:nvSpPr>
        <p:spPr>
          <a:xfrm>
            <a:off x="894795" y="878511"/>
            <a:ext cx="7792003" cy="1948819"/>
          </a:xfrm>
          <a:prstGeom prst="rect">
            <a:avLst/>
          </a:prstGeom>
          <a:noFill/>
          <a:ln>
            <a:noFill/>
          </a:ln>
        </p:spPr>
        <p:txBody>
          <a:bodyPr lIns="91425" tIns="91425" rIns="91425" bIns="91425" anchor="t" anchorCtr="0"/>
          <a:lstStyle>
            <a:lvl1pPr marL="0" marR="0" lvl="0" indent="0" algn="l" rtl="0">
              <a:lnSpc>
                <a:spcPct val="200000"/>
              </a:lnSpc>
              <a:spcBef>
                <a:spcPts val="0"/>
              </a:spcBef>
              <a:buClr>
                <a:schemeClr val="dk2"/>
              </a:buClr>
              <a:buFont typeface="Arial"/>
              <a:buNone/>
              <a:defRPr sz="3600" b="0" i="0" u="none" strike="noStrike" cap="none">
                <a:solidFill>
                  <a:schemeClr val="dk2"/>
                </a:solidFill>
                <a:latin typeface="Arial"/>
                <a:ea typeface="Arial"/>
                <a:cs typeface="Arial"/>
                <a:sym typeface="A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pic>
        <p:nvPicPr>
          <p:cNvPr id="67" name="Shape 67" descr="LogoKCJ_3lignes_BlancRGB.png"/>
          <p:cNvPicPr preferRelativeResize="0"/>
          <p:nvPr/>
        </p:nvPicPr>
        <p:blipFill rotWithShape="1">
          <a:blip r:embed="rId3">
            <a:alphaModFix/>
          </a:blip>
          <a:srcRect/>
          <a:stretch/>
        </p:blipFill>
        <p:spPr>
          <a:xfrm>
            <a:off x="5499000" y="3523500"/>
            <a:ext cx="3645000" cy="162000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Disposition personnalisée">
    <p:spTree>
      <p:nvGrpSpPr>
        <p:cNvPr id="1" name="Shape 68"/>
        <p:cNvGrpSpPr/>
        <p:nvPr/>
      </p:nvGrpSpPr>
      <p:grpSpPr>
        <a:xfrm>
          <a:off x="0" y="0"/>
          <a:ext cx="0" cy="0"/>
          <a:chOff x="0" y="0"/>
          <a:chExt cx="0" cy="0"/>
        </a:xfrm>
      </p:grpSpPr>
      <p:pic>
        <p:nvPicPr>
          <p:cNvPr id="69" name="Shape 69" descr="kcj-ppt-slides-v3_cover.jpg"/>
          <p:cNvPicPr preferRelativeResize="0"/>
          <p:nvPr/>
        </p:nvPicPr>
        <p:blipFill rotWithShape="1">
          <a:blip r:embed="rId2">
            <a:alphaModFix/>
          </a:blip>
          <a:srcRect/>
          <a:stretch/>
        </p:blipFill>
        <p:spPr>
          <a:xfrm>
            <a:off x="0" y="0"/>
            <a:ext cx="9144000" cy="5143499"/>
          </a:xfrm>
          <a:prstGeom prst="rect">
            <a:avLst/>
          </a:prstGeom>
          <a:noFill/>
          <a:ln>
            <a:noFill/>
          </a:ln>
        </p:spPr>
      </p:pic>
      <p:pic>
        <p:nvPicPr>
          <p:cNvPr id="70" name="Shape 70" descr="Untitled-1.png"/>
          <p:cNvPicPr preferRelativeResize="0"/>
          <p:nvPr/>
        </p:nvPicPr>
        <p:blipFill rotWithShape="1">
          <a:blip r:embed="rId3">
            <a:alphaModFix/>
          </a:blip>
          <a:srcRect t="26357" b="1"/>
          <a:stretch/>
        </p:blipFill>
        <p:spPr>
          <a:xfrm>
            <a:off x="1687196" y="0"/>
            <a:ext cx="5664158" cy="1957274"/>
          </a:xfrm>
          <a:prstGeom prst="rect">
            <a:avLst/>
          </a:prstGeom>
          <a:noFill/>
          <a:ln>
            <a:noFill/>
          </a:ln>
        </p:spPr>
      </p:pic>
      <p:sp>
        <p:nvSpPr>
          <p:cNvPr id="71" name="Shape 71"/>
          <p:cNvSpPr txBox="1">
            <a:spLocks noGrp="1"/>
          </p:cNvSpPr>
          <p:nvPr>
            <p:ph type="title"/>
          </p:nvPr>
        </p:nvSpPr>
        <p:spPr>
          <a:xfrm>
            <a:off x="1395915" y="2495899"/>
            <a:ext cx="6411149" cy="1948819"/>
          </a:xfrm>
          <a:prstGeom prst="rect">
            <a:avLst/>
          </a:prstGeom>
          <a:noFill/>
          <a:ln>
            <a:noFill/>
          </a:ln>
        </p:spPr>
        <p:txBody>
          <a:bodyPr lIns="91425" tIns="91425" rIns="91425" bIns="91425" anchor="t" anchorCtr="0"/>
          <a:lstStyle>
            <a:lvl1pPr marL="0" marR="0" lvl="0" indent="0" algn="ctr" rtl="0">
              <a:lnSpc>
                <a:spcPct val="200000"/>
              </a:lnSpc>
              <a:spcBef>
                <a:spcPts val="0"/>
              </a:spcBef>
              <a:buClr>
                <a:schemeClr val="dk1"/>
              </a:buClr>
              <a:buFont typeface="Arial"/>
              <a:buNone/>
              <a:defRPr sz="3600" b="0" i="0" u="none" strike="noStrike" cap="none">
                <a:solidFill>
                  <a:schemeClr val="dk1"/>
                </a:solidFill>
                <a:latin typeface="Arial"/>
                <a:ea typeface="Arial"/>
                <a:cs typeface="Arial"/>
                <a:sym typeface="A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3_Disposition personnalisée">
    <p:spTree>
      <p:nvGrpSpPr>
        <p:cNvPr id="1" name="Shape 72"/>
        <p:cNvGrpSpPr/>
        <p:nvPr/>
      </p:nvGrpSpPr>
      <p:grpSpPr>
        <a:xfrm>
          <a:off x="0" y="0"/>
          <a:ext cx="0" cy="0"/>
          <a:chOff x="0" y="0"/>
          <a:chExt cx="0" cy="0"/>
        </a:xfrm>
      </p:grpSpPr>
      <p:sp>
        <p:nvSpPr>
          <p:cNvPr id="73" name="Shape 73"/>
          <p:cNvSpPr/>
          <p:nvPr/>
        </p:nvSpPr>
        <p:spPr>
          <a:xfrm>
            <a:off x="0" y="0"/>
            <a:ext cx="9144000" cy="5143499"/>
          </a:xfrm>
          <a:prstGeom prst="rect">
            <a:avLst/>
          </a:prstGeom>
          <a:solidFill>
            <a:schemeClr val="dk1"/>
          </a:solidFill>
          <a:ln w="9525" cap="flat" cmpd="sng">
            <a:solidFill>
              <a:srgbClr val="147EB4"/>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pic>
        <p:nvPicPr>
          <p:cNvPr id="74" name="Shape 74" descr="KCJ_PPTBandeSymboleBleue.png"/>
          <p:cNvPicPr preferRelativeResize="0"/>
          <p:nvPr/>
        </p:nvPicPr>
        <p:blipFill rotWithShape="1">
          <a:blip r:embed="rId2">
            <a:alphaModFix/>
          </a:blip>
          <a:srcRect/>
          <a:stretch/>
        </p:blipFill>
        <p:spPr>
          <a:xfrm>
            <a:off x="7073128" y="0"/>
            <a:ext cx="890587" cy="5143499"/>
          </a:xfrm>
          <a:prstGeom prst="rect">
            <a:avLst/>
          </a:prstGeom>
          <a:noFill/>
          <a:ln>
            <a:noFill/>
          </a:ln>
        </p:spPr>
      </p:pic>
      <p:sp>
        <p:nvSpPr>
          <p:cNvPr id="75" name="Shape 75"/>
          <p:cNvSpPr txBox="1">
            <a:spLocks noGrp="1"/>
          </p:cNvSpPr>
          <p:nvPr>
            <p:ph type="title"/>
          </p:nvPr>
        </p:nvSpPr>
        <p:spPr>
          <a:xfrm>
            <a:off x="894795" y="266713"/>
            <a:ext cx="7792003" cy="1948819"/>
          </a:xfrm>
          <a:prstGeom prst="rect">
            <a:avLst/>
          </a:prstGeom>
          <a:noFill/>
          <a:ln>
            <a:noFill/>
          </a:ln>
        </p:spPr>
        <p:txBody>
          <a:bodyPr lIns="91425" tIns="91425" rIns="91425" bIns="91425" anchor="t" anchorCtr="0"/>
          <a:lstStyle>
            <a:lvl1pPr marL="0" marR="0" lvl="0" indent="0" algn="l" rtl="0">
              <a:lnSpc>
                <a:spcPct val="200000"/>
              </a:lnSpc>
              <a:spcBef>
                <a:spcPts val="0"/>
              </a:spcBef>
              <a:buClr>
                <a:schemeClr val="dk1"/>
              </a:buClr>
              <a:buFont typeface="Arial"/>
              <a:buNone/>
              <a:defRPr sz="3600" b="0" i="0" u="none" strike="noStrike" cap="none">
                <a:solidFill>
                  <a:schemeClr val="dk1"/>
                </a:solidFill>
                <a:latin typeface="Arial"/>
                <a:ea typeface="Arial"/>
                <a:cs typeface="Arial"/>
                <a:sym typeface="A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76" name="Shape 76"/>
          <p:cNvSpPr txBox="1"/>
          <p:nvPr/>
        </p:nvSpPr>
        <p:spPr>
          <a:xfrm>
            <a:off x="512045" y="3188759"/>
            <a:ext cx="5661980" cy="1377813"/>
          </a:xfrm>
          <a:prstGeom prst="rect">
            <a:avLst/>
          </a:prstGeom>
          <a:noFill/>
          <a:ln>
            <a:noFill/>
          </a:ln>
        </p:spPr>
        <p:txBody>
          <a:bodyPr lIns="91425" tIns="45700" rIns="91425" bIns="45700" anchor="t" anchorCtr="0">
            <a:noAutofit/>
          </a:bodyPr>
          <a:lstStyle/>
          <a:p>
            <a:pPr marL="0" marR="0" lvl="0" indent="0" algn="l" rtl="0">
              <a:lnSpc>
                <a:spcPct val="120000"/>
              </a:lnSpc>
              <a:spcBef>
                <a:spcPts val="0"/>
              </a:spcBef>
              <a:spcAft>
                <a:spcPts val="0"/>
              </a:spcAft>
              <a:buClr>
                <a:schemeClr val="lt1"/>
              </a:buClr>
              <a:buSzPct val="25000"/>
              <a:buFont typeface="Calibri"/>
              <a:buNone/>
            </a:pPr>
            <a:r>
              <a:rPr lang="en" sz="1400" b="0" i="0" u="none" strike="noStrike" cap="none">
                <a:solidFill>
                  <a:schemeClr val="lt1"/>
                </a:solidFill>
                <a:latin typeface="Calibri"/>
                <a:ea typeface="Calibri"/>
                <a:cs typeface="Calibri"/>
                <a:sym typeface="Calibri"/>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4_Disposition personnalisée">
    <p:spTree>
      <p:nvGrpSpPr>
        <p:cNvPr id="1" name="Shape 77"/>
        <p:cNvGrpSpPr/>
        <p:nvPr/>
      </p:nvGrpSpPr>
      <p:grpSpPr>
        <a:xfrm>
          <a:off x="0" y="0"/>
          <a:ext cx="0" cy="0"/>
          <a:chOff x="0" y="0"/>
          <a:chExt cx="0" cy="0"/>
        </a:xfrm>
      </p:grpSpPr>
      <p:sp>
        <p:nvSpPr>
          <p:cNvPr id="78" name="Shape 78"/>
          <p:cNvSpPr/>
          <p:nvPr/>
        </p:nvSpPr>
        <p:spPr>
          <a:xfrm>
            <a:off x="0" y="0"/>
            <a:ext cx="9144000" cy="5143499"/>
          </a:xfrm>
          <a:prstGeom prst="rect">
            <a:avLst/>
          </a:prstGeom>
          <a:solidFill>
            <a:schemeClr val="dk2"/>
          </a:solidFill>
          <a:ln w="9525" cap="flat" cmpd="sng">
            <a:solidFill>
              <a:srgbClr val="147EB4"/>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79" name="Shape 79"/>
          <p:cNvSpPr txBox="1">
            <a:spLocks noGrp="1"/>
          </p:cNvSpPr>
          <p:nvPr>
            <p:ph type="title"/>
          </p:nvPr>
        </p:nvSpPr>
        <p:spPr>
          <a:xfrm>
            <a:off x="894795" y="266713"/>
            <a:ext cx="7792003" cy="1948819"/>
          </a:xfrm>
          <a:prstGeom prst="rect">
            <a:avLst/>
          </a:prstGeom>
          <a:noFill/>
          <a:ln>
            <a:noFill/>
          </a:ln>
        </p:spPr>
        <p:txBody>
          <a:bodyPr lIns="91425" tIns="91425" rIns="91425" bIns="91425" anchor="t" anchorCtr="0"/>
          <a:lstStyle>
            <a:lvl1pPr marL="0" marR="0" lvl="0" indent="0" algn="l" rtl="0">
              <a:lnSpc>
                <a:spcPct val="200000"/>
              </a:lnSpc>
              <a:spcBef>
                <a:spcPts val="0"/>
              </a:spcBef>
              <a:buClr>
                <a:schemeClr val="dk2"/>
              </a:buClr>
              <a:buFont typeface="Arial"/>
              <a:buNone/>
              <a:defRPr sz="3600" b="0" i="0" u="none" strike="noStrike" cap="none">
                <a:solidFill>
                  <a:schemeClr val="dk2"/>
                </a:solidFill>
                <a:latin typeface="Arial"/>
                <a:ea typeface="Arial"/>
                <a:cs typeface="Arial"/>
                <a:sym typeface="A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80" name="Shape 80"/>
          <p:cNvSpPr txBox="1"/>
          <p:nvPr/>
        </p:nvSpPr>
        <p:spPr>
          <a:xfrm>
            <a:off x="512045" y="3188759"/>
            <a:ext cx="5661980" cy="1377813"/>
          </a:xfrm>
          <a:prstGeom prst="rect">
            <a:avLst/>
          </a:prstGeom>
          <a:noFill/>
          <a:ln>
            <a:noFill/>
          </a:ln>
        </p:spPr>
        <p:txBody>
          <a:bodyPr lIns="91425" tIns="45700" rIns="91425" bIns="45700" anchor="t" anchorCtr="0">
            <a:noAutofit/>
          </a:bodyPr>
          <a:lstStyle/>
          <a:p>
            <a:pPr marL="0" marR="0" lvl="0" indent="0" algn="l" rtl="0">
              <a:lnSpc>
                <a:spcPct val="120000"/>
              </a:lnSpc>
              <a:spcBef>
                <a:spcPts val="0"/>
              </a:spcBef>
              <a:spcAft>
                <a:spcPts val="0"/>
              </a:spcAft>
              <a:buClr>
                <a:schemeClr val="lt1"/>
              </a:buClr>
              <a:buSzPct val="25000"/>
              <a:buFont typeface="Calibri"/>
              <a:buNone/>
            </a:pPr>
            <a:r>
              <a:rPr lang="en" sz="1400" b="0" i="0" u="none" strike="noStrike" cap="none">
                <a:solidFill>
                  <a:schemeClr val="lt1"/>
                </a:solidFill>
                <a:latin typeface="Calibri"/>
                <a:ea typeface="Calibri"/>
                <a:cs typeface="Calibri"/>
                <a:sym typeface="Calibri"/>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a:t>
            </a:r>
          </a:p>
        </p:txBody>
      </p:sp>
      <p:pic>
        <p:nvPicPr>
          <p:cNvPr id="81" name="Shape 81" descr="KCJ_PPTBandeSymboleOrange.png"/>
          <p:cNvPicPr preferRelativeResize="0"/>
          <p:nvPr/>
        </p:nvPicPr>
        <p:blipFill rotWithShape="1">
          <a:blip r:embed="rId2">
            <a:alphaModFix/>
          </a:blip>
          <a:srcRect/>
          <a:stretch/>
        </p:blipFill>
        <p:spPr>
          <a:xfrm>
            <a:off x="7073128" y="0"/>
            <a:ext cx="890587" cy="5143499"/>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6_Disposition personnalisée">
    <p:spTree>
      <p:nvGrpSpPr>
        <p:cNvPr id="1" name="Shape 82"/>
        <p:cNvGrpSpPr/>
        <p:nvPr/>
      </p:nvGrpSpPr>
      <p:grpSpPr>
        <a:xfrm>
          <a:off x="0" y="0"/>
          <a:ext cx="0" cy="0"/>
          <a:chOff x="0" y="0"/>
          <a:chExt cx="0" cy="0"/>
        </a:xfrm>
      </p:grpSpPr>
      <p:sp>
        <p:nvSpPr>
          <p:cNvPr id="83" name="Shape 83"/>
          <p:cNvSpPr txBox="1">
            <a:spLocks noGrp="1"/>
          </p:cNvSpPr>
          <p:nvPr>
            <p:ph type="title"/>
          </p:nvPr>
        </p:nvSpPr>
        <p:spPr>
          <a:xfrm>
            <a:off x="512045" y="609693"/>
            <a:ext cx="7792003" cy="1559408"/>
          </a:xfrm>
          <a:prstGeom prst="rect">
            <a:avLst/>
          </a:prstGeom>
          <a:noFill/>
          <a:ln>
            <a:noFill/>
          </a:ln>
        </p:spPr>
        <p:txBody>
          <a:bodyPr lIns="91425" tIns="91425" rIns="91425" bIns="91425" anchor="t" anchorCtr="0"/>
          <a:lstStyle>
            <a:lvl1pPr marL="0" marR="0" lvl="0" indent="0" algn="l" rtl="0">
              <a:lnSpc>
                <a:spcPct val="120000"/>
              </a:lnSpc>
              <a:spcBef>
                <a:spcPts val="0"/>
              </a:spcBef>
              <a:buClr>
                <a:schemeClr val="dk2"/>
              </a:buClr>
              <a:buFont typeface="Arial"/>
              <a:buNone/>
              <a:defRPr sz="3600" b="0" i="0" u="none" strike="noStrike" cap="none">
                <a:solidFill>
                  <a:schemeClr val="dk2"/>
                </a:solidFill>
                <a:latin typeface="Arial"/>
                <a:ea typeface="Arial"/>
                <a:cs typeface="Arial"/>
                <a:sym typeface="A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pic>
        <p:nvPicPr>
          <p:cNvPr id="84" name="Shape 84" descr="KCJ_PPTBandeSymboleGrisPale.png"/>
          <p:cNvPicPr preferRelativeResize="0"/>
          <p:nvPr/>
        </p:nvPicPr>
        <p:blipFill rotWithShape="1">
          <a:blip r:embed="rId2">
            <a:alphaModFix/>
          </a:blip>
          <a:srcRect/>
          <a:stretch/>
        </p:blipFill>
        <p:spPr>
          <a:xfrm>
            <a:off x="7073128" y="0"/>
            <a:ext cx="890587" cy="5143499"/>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8_Disposition personnalisée">
    <p:spTree>
      <p:nvGrpSpPr>
        <p:cNvPr id="1" name="Shape 85"/>
        <p:cNvGrpSpPr/>
        <p:nvPr/>
      </p:nvGrpSpPr>
      <p:grpSpPr>
        <a:xfrm>
          <a:off x="0" y="0"/>
          <a:ext cx="0" cy="0"/>
          <a:chOff x="0" y="0"/>
          <a:chExt cx="0" cy="0"/>
        </a:xfrm>
      </p:grpSpPr>
      <p:sp>
        <p:nvSpPr>
          <p:cNvPr id="86" name="Shape 86"/>
          <p:cNvSpPr txBox="1">
            <a:spLocks noGrp="1"/>
          </p:cNvSpPr>
          <p:nvPr>
            <p:ph type="title"/>
          </p:nvPr>
        </p:nvSpPr>
        <p:spPr>
          <a:xfrm>
            <a:off x="512045" y="609693"/>
            <a:ext cx="7792003" cy="1559408"/>
          </a:xfrm>
          <a:prstGeom prst="rect">
            <a:avLst/>
          </a:prstGeom>
          <a:noFill/>
          <a:ln>
            <a:noFill/>
          </a:ln>
        </p:spPr>
        <p:txBody>
          <a:bodyPr lIns="91425" tIns="91425" rIns="91425" bIns="91425" anchor="t" anchorCtr="0"/>
          <a:lstStyle>
            <a:lvl1pPr marL="0" marR="0" lvl="0" indent="0" algn="l" rtl="0">
              <a:lnSpc>
                <a:spcPct val="120000"/>
              </a:lnSpc>
              <a:spcBef>
                <a:spcPts val="0"/>
              </a:spcBef>
              <a:buClr>
                <a:schemeClr val="dk1"/>
              </a:buClr>
              <a:buFont typeface="Arial"/>
              <a:buNone/>
              <a:defRPr sz="3600" b="0" i="0" u="none" strike="noStrike" cap="none">
                <a:solidFill>
                  <a:schemeClr val="dk1"/>
                </a:solidFill>
                <a:latin typeface="Arial"/>
                <a:ea typeface="Arial"/>
                <a:cs typeface="Arial"/>
                <a:sym typeface="A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pic>
        <p:nvPicPr>
          <p:cNvPr id="87" name="Shape 87" descr="KCJ_PPTBandeSymboleGrisPale.png"/>
          <p:cNvPicPr preferRelativeResize="0"/>
          <p:nvPr/>
        </p:nvPicPr>
        <p:blipFill rotWithShape="1">
          <a:blip r:embed="rId2">
            <a:alphaModFix/>
          </a:blip>
          <a:srcRect/>
          <a:stretch/>
        </p:blipFill>
        <p:spPr>
          <a:xfrm>
            <a:off x="7073128" y="0"/>
            <a:ext cx="890587" cy="5143499"/>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Shape 88"/>
        <p:cNvGrpSpPr/>
        <p:nvPr/>
      </p:nvGrpSpPr>
      <p:grpSpPr>
        <a:xfrm>
          <a:off x="0" y="0"/>
          <a:ext cx="0" cy="0"/>
          <a:chOff x="0" y="0"/>
          <a:chExt cx="0" cy="0"/>
        </a:xfrm>
      </p:grpSpPr>
      <p:sp>
        <p:nvSpPr>
          <p:cNvPr id="89" name="Shape 89"/>
          <p:cNvSpPr/>
          <p:nvPr/>
        </p:nvSpPr>
        <p:spPr>
          <a:xfrm>
            <a:off x="0" y="0"/>
            <a:ext cx="2761361" cy="5143499"/>
          </a:xfrm>
          <a:prstGeom prst="rect">
            <a:avLst/>
          </a:prstGeom>
          <a:solidFill>
            <a:schemeClr val="dk1"/>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90" name="Shape 90"/>
          <p:cNvSpPr/>
          <p:nvPr/>
        </p:nvSpPr>
        <p:spPr>
          <a:xfrm rot="10800000" flipH="1">
            <a:off x="2280286" y="205978"/>
            <a:ext cx="2453475" cy="873722"/>
          </a:xfrm>
          <a:prstGeom prst="rect">
            <a:avLst/>
          </a:prstGeom>
          <a:solidFill>
            <a:schemeClr val="lt1"/>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91" name="Shape 91"/>
          <p:cNvSpPr txBox="1">
            <a:spLocks noGrp="1"/>
          </p:cNvSpPr>
          <p:nvPr>
            <p:ph type="title"/>
          </p:nvPr>
        </p:nvSpPr>
        <p:spPr>
          <a:xfrm>
            <a:off x="2590800" y="205979"/>
            <a:ext cx="6096000" cy="857250"/>
          </a:xfrm>
          <a:prstGeom prst="rect">
            <a:avLst/>
          </a:prstGeom>
          <a:noFill/>
          <a:ln>
            <a:noFill/>
          </a:ln>
        </p:spPr>
        <p:txBody>
          <a:bodyPr lIns="91425" tIns="91425" rIns="91425" bIns="91425" anchor="ctr" anchorCtr="0"/>
          <a:lstStyle>
            <a:lvl1pPr marL="0" marR="0" lvl="0" indent="0" algn="l" rtl="0">
              <a:spcBef>
                <a:spcPts val="0"/>
              </a:spcBef>
              <a:buClr>
                <a:schemeClr val="dk1"/>
              </a:buClr>
              <a:buFont typeface="Arial"/>
              <a:buNone/>
              <a:defRPr sz="3600" b="0" i="0" u="none" strike="noStrike" cap="none">
                <a:solidFill>
                  <a:schemeClr val="dk1"/>
                </a:solidFill>
                <a:latin typeface="Arial"/>
                <a:ea typeface="Arial"/>
                <a:cs typeface="Arial"/>
                <a:sym typeface="A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92" name="Shape 92"/>
          <p:cNvSpPr txBox="1">
            <a:spLocks noGrp="1"/>
          </p:cNvSpPr>
          <p:nvPr>
            <p:ph type="body" idx="1"/>
          </p:nvPr>
        </p:nvSpPr>
        <p:spPr>
          <a:xfrm>
            <a:off x="3124200" y="1722116"/>
            <a:ext cx="5562600" cy="2872506"/>
          </a:xfrm>
          <a:prstGeom prst="rect">
            <a:avLst/>
          </a:prstGeom>
          <a:noFill/>
          <a:ln>
            <a:noFill/>
          </a:ln>
        </p:spPr>
        <p:txBody>
          <a:bodyPr lIns="91425" tIns="91425" rIns="91425" bIns="91425" anchor="t" anchorCtr="0"/>
          <a:lstStyle>
            <a:lvl1pPr marL="342900" marR="0" lvl="0" indent="-190500" algn="l" rtl="0">
              <a:spcBef>
                <a:spcPts val="480"/>
              </a:spcBef>
              <a:buClr>
                <a:schemeClr val="dk1"/>
              </a:buClr>
              <a:buSzPct val="100000"/>
              <a:buFont typeface="Arial"/>
              <a:buChar char="•"/>
              <a:defRPr sz="2400" b="0" i="0" u="none" strike="noStrike" cap="none">
                <a:solidFill>
                  <a:schemeClr val="dk1"/>
                </a:solidFill>
                <a:latin typeface="Arial"/>
                <a:ea typeface="Arial"/>
                <a:cs typeface="Arial"/>
                <a:sym typeface="Arial"/>
              </a:defRPr>
            </a:lvl1pPr>
            <a:lvl2pPr marL="742950" marR="0" lvl="1" indent="-15875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2pPr>
            <a:lvl3pPr marL="1143000" marR="0" lvl="2" indent="-114300" algn="l" rtl="0">
              <a:spcBef>
                <a:spcPts val="360"/>
              </a:spcBef>
              <a:buClr>
                <a:schemeClr val="dk1"/>
              </a:buClr>
              <a:buSzPct val="100000"/>
              <a:buFont typeface="Arial"/>
              <a:buChar char="•"/>
              <a:defRPr sz="1800" b="0" i="0" u="none" strike="noStrike" cap="none">
                <a:solidFill>
                  <a:schemeClr val="dk1"/>
                </a:solidFill>
                <a:latin typeface="Arial"/>
                <a:ea typeface="Arial"/>
                <a:cs typeface="Arial"/>
                <a:sym typeface="Arial"/>
              </a:defRPr>
            </a:lvl3pPr>
            <a:lvl4pPr marL="1600200" marR="0" lvl="3" indent="-127000" algn="l" rtl="0">
              <a:spcBef>
                <a:spcPts val="320"/>
              </a:spcBef>
              <a:buClr>
                <a:schemeClr val="dk1"/>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320"/>
              </a:spcBef>
              <a:buClr>
                <a:schemeClr val="dk1"/>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cxnSp>
        <p:nvCxnSpPr>
          <p:cNvPr id="93" name="Shape 93"/>
          <p:cNvCxnSpPr/>
          <p:nvPr/>
        </p:nvCxnSpPr>
        <p:spPr>
          <a:xfrm>
            <a:off x="3124200" y="1356526"/>
            <a:ext cx="551199" cy="0"/>
          </a:xfrm>
          <a:prstGeom prst="straightConnector1">
            <a:avLst/>
          </a:prstGeom>
          <a:noFill/>
          <a:ln w="76200" cap="rnd" cmpd="sng">
            <a:solidFill>
              <a:schemeClr val="dk1"/>
            </a:solidFill>
            <a:prstDash val="solid"/>
            <a:round/>
            <a:headEnd type="none" w="med" len="med"/>
            <a:tailEnd type="none" w="med" len="med"/>
          </a:ln>
        </p:spPr>
      </p:cxnSp>
      <p:pic>
        <p:nvPicPr>
          <p:cNvPr id="94" name="Shape 94" descr="LogoKCJ_3lignes_RGB.png"/>
          <p:cNvPicPr preferRelativeResize="0"/>
          <p:nvPr/>
        </p:nvPicPr>
        <p:blipFill rotWithShape="1">
          <a:blip r:embed="rId2">
            <a:alphaModFix/>
          </a:blip>
          <a:srcRect r="50251" b="13888"/>
          <a:stretch/>
        </p:blipFill>
        <p:spPr>
          <a:xfrm>
            <a:off x="7883239" y="4173582"/>
            <a:ext cx="1260760" cy="969916"/>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1_Titre et contenu">
    <p:spTree>
      <p:nvGrpSpPr>
        <p:cNvPr id="1" name="Shape 95"/>
        <p:cNvGrpSpPr/>
        <p:nvPr/>
      </p:nvGrpSpPr>
      <p:grpSpPr>
        <a:xfrm>
          <a:off x="0" y="0"/>
          <a:ext cx="0" cy="0"/>
          <a:chOff x="0" y="0"/>
          <a:chExt cx="0" cy="0"/>
        </a:xfrm>
      </p:grpSpPr>
      <p:sp>
        <p:nvSpPr>
          <p:cNvPr id="96" name="Shape 96"/>
          <p:cNvSpPr>
            <a:spLocks noGrp="1"/>
          </p:cNvSpPr>
          <p:nvPr>
            <p:ph type="pic" idx="2"/>
          </p:nvPr>
        </p:nvSpPr>
        <p:spPr>
          <a:xfrm>
            <a:off x="0" y="0"/>
            <a:ext cx="2761361" cy="5143499"/>
          </a:xfrm>
          <a:prstGeom prst="rect">
            <a:avLst/>
          </a:prstGeom>
          <a:noFill/>
          <a:ln>
            <a:noFill/>
          </a:ln>
        </p:spPr>
        <p:txBody>
          <a:bodyPr lIns="91425" tIns="91425" rIns="91425" bIns="91425" anchor="t" anchorCtr="0"/>
          <a:lstStyle>
            <a:lvl1pPr marL="0" marR="0" lvl="0" indent="0" algn="l" rtl="0">
              <a:spcBef>
                <a:spcPts val="640"/>
              </a:spcBef>
              <a:buClr>
                <a:schemeClr val="dk1"/>
              </a:buClr>
              <a:buFont typeface="Arial"/>
              <a:buNone/>
              <a:defRPr sz="3200" b="0" i="0" u="none" strike="noStrike" cap="none">
                <a:solidFill>
                  <a:schemeClr val="dk1"/>
                </a:solidFill>
                <a:latin typeface="Arial"/>
                <a:ea typeface="Arial"/>
                <a:cs typeface="Arial"/>
                <a:sym typeface="Arial"/>
              </a:defRPr>
            </a:lvl1pPr>
            <a:lvl2pPr marL="457200" marR="0" lvl="1" indent="0" algn="l" rtl="0">
              <a:spcBef>
                <a:spcPts val="560"/>
              </a:spcBef>
              <a:buClr>
                <a:schemeClr val="dk1"/>
              </a:buClr>
              <a:buFont typeface="Arial"/>
              <a:buNone/>
              <a:defRPr sz="2800" b="0" i="0" u="none" strike="noStrike" cap="none">
                <a:solidFill>
                  <a:schemeClr val="dk1"/>
                </a:solidFill>
                <a:latin typeface="Arial"/>
                <a:ea typeface="Arial"/>
                <a:cs typeface="Arial"/>
                <a:sym typeface="Arial"/>
              </a:defRPr>
            </a:lvl2pPr>
            <a:lvl3pPr marL="914400" marR="0" lvl="2" indent="0" algn="l" rtl="0">
              <a:spcBef>
                <a:spcPts val="480"/>
              </a:spcBef>
              <a:buClr>
                <a:schemeClr val="dk1"/>
              </a:buClr>
              <a:buFont typeface="Arial"/>
              <a:buNone/>
              <a:defRPr sz="2400" b="0" i="0" u="none" strike="noStrike" cap="none">
                <a:solidFill>
                  <a:schemeClr val="dk1"/>
                </a:solidFill>
                <a:latin typeface="Arial"/>
                <a:ea typeface="Arial"/>
                <a:cs typeface="Arial"/>
                <a:sym typeface="Arial"/>
              </a:defRPr>
            </a:lvl3pPr>
            <a:lvl4pPr marL="1371600" marR="0" lvl="3" indent="0" algn="l" rtl="0">
              <a:spcBef>
                <a:spcPts val="400"/>
              </a:spcBef>
              <a:buClr>
                <a:schemeClr val="dk1"/>
              </a:buClr>
              <a:buFont typeface="Arial"/>
              <a:buNone/>
              <a:defRPr sz="2000" b="0" i="0" u="none" strike="noStrike" cap="none">
                <a:solidFill>
                  <a:schemeClr val="dk1"/>
                </a:solidFill>
                <a:latin typeface="Arial"/>
                <a:ea typeface="Arial"/>
                <a:cs typeface="Arial"/>
                <a:sym typeface="Arial"/>
              </a:defRPr>
            </a:lvl4pPr>
            <a:lvl5pPr marL="1828800" marR="0" lvl="4" indent="0" algn="l" rtl="0">
              <a:spcBef>
                <a:spcPts val="400"/>
              </a:spcBef>
              <a:buClr>
                <a:schemeClr val="dk1"/>
              </a:buClr>
              <a:buFont typeface="Arial"/>
              <a:buNone/>
              <a:defRPr sz="2000" b="0" i="0" u="none" strike="noStrike" cap="none">
                <a:solidFill>
                  <a:schemeClr val="dk1"/>
                </a:solidFill>
                <a:latin typeface="Arial"/>
                <a:ea typeface="Arial"/>
                <a:cs typeface="Arial"/>
                <a:sym typeface="Arial"/>
              </a:defRPr>
            </a:lvl5pPr>
            <a:lvl6pPr marL="2286000" marR="0" lvl="5"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6pPr>
            <a:lvl7pPr marL="2743200" marR="0" lvl="6"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7pPr>
            <a:lvl8pPr marL="3200400" marR="0" lvl="7"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8pPr>
            <a:lvl9pPr marL="3657600" marR="0" lvl="8"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97" name="Shape 97"/>
          <p:cNvSpPr/>
          <p:nvPr/>
        </p:nvSpPr>
        <p:spPr>
          <a:xfrm rot="10800000" flipH="1">
            <a:off x="2280286" y="205978"/>
            <a:ext cx="2453475" cy="873722"/>
          </a:xfrm>
          <a:prstGeom prst="rect">
            <a:avLst/>
          </a:prstGeom>
          <a:solidFill>
            <a:schemeClr val="lt1"/>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98" name="Shape 98"/>
          <p:cNvSpPr/>
          <p:nvPr/>
        </p:nvSpPr>
        <p:spPr>
          <a:xfrm rot="10800000" flipH="1">
            <a:off x="2280286" y="205978"/>
            <a:ext cx="2453475" cy="873722"/>
          </a:xfrm>
          <a:prstGeom prst="rect">
            <a:avLst/>
          </a:prstGeom>
          <a:solidFill>
            <a:schemeClr val="lt1"/>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99" name="Shape 99"/>
          <p:cNvSpPr txBox="1">
            <a:spLocks noGrp="1"/>
          </p:cNvSpPr>
          <p:nvPr>
            <p:ph type="title"/>
          </p:nvPr>
        </p:nvSpPr>
        <p:spPr>
          <a:xfrm>
            <a:off x="2590800" y="205979"/>
            <a:ext cx="6096000" cy="857250"/>
          </a:xfrm>
          <a:prstGeom prst="rect">
            <a:avLst/>
          </a:prstGeom>
          <a:noFill/>
          <a:ln>
            <a:noFill/>
          </a:ln>
        </p:spPr>
        <p:txBody>
          <a:bodyPr lIns="91425" tIns="91425" rIns="91425" bIns="91425" anchor="ctr" anchorCtr="0"/>
          <a:lstStyle>
            <a:lvl1pPr marL="0" marR="0" lvl="0" indent="0" algn="l" rtl="0">
              <a:spcBef>
                <a:spcPts val="0"/>
              </a:spcBef>
              <a:buClr>
                <a:schemeClr val="dk1"/>
              </a:buClr>
              <a:buFont typeface="Arial"/>
              <a:buNone/>
              <a:defRPr sz="3600" b="0" i="0" u="none" strike="noStrike" cap="none">
                <a:solidFill>
                  <a:schemeClr val="dk1"/>
                </a:solidFill>
                <a:latin typeface="Arial"/>
                <a:ea typeface="Arial"/>
                <a:cs typeface="Arial"/>
                <a:sym typeface="A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00" name="Shape 100"/>
          <p:cNvSpPr txBox="1">
            <a:spLocks noGrp="1"/>
          </p:cNvSpPr>
          <p:nvPr>
            <p:ph type="body" idx="1"/>
          </p:nvPr>
        </p:nvSpPr>
        <p:spPr>
          <a:xfrm>
            <a:off x="3124200" y="1722116"/>
            <a:ext cx="5562600" cy="2872506"/>
          </a:xfrm>
          <a:prstGeom prst="rect">
            <a:avLst/>
          </a:prstGeom>
          <a:noFill/>
          <a:ln>
            <a:noFill/>
          </a:ln>
        </p:spPr>
        <p:txBody>
          <a:bodyPr lIns="91425" tIns="91425" rIns="91425" bIns="91425" anchor="t" anchorCtr="0"/>
          <a:lstStyle>
            <a:lvl1pPr marL="342900" marR="0" lvl="0" indent="-190500" algn="l" rtl="0">
              <a:spcBef>
                <a:spcPts val="480"/>
              </a:spcBef>
              <a:buClr>
                <a:schemeClr val="dk1"/>
              </a:buClr>
              <a:buSzPct val="100000"/>
              <a:buFont typeface="Arial"/>
              <a:buChar char="•"/>
              <a:defRPr sz="2400" b="0" i="0" u="none" strike="noStrike" cap="none">
                <a:solidFill>
                  <a:schemeClr val="dk1"/>
                </a:solidFill>
                <a:latin typeface="Arial"/>
                <a:ea typeface="Arial"/>
                <a:cs typeface="Arial"/>
                <a:sym typeface="Arial"/>
              </a:defRPr>
            </a:lvl1pPr>
            <a:lvl2pPr marL="742950" marR="0" lvl="1" indent="-15875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2pPr>
            <a:lvl3pPr marL="1143000" marR="0" lvl="2" indent="-114300" algn="l" rtl="0">
              <a:spcBef>
                <a:spcPts val="360"/>
              </a:spcBef>
              <a:buClr>
                <a:schemeClr val="dk1"/>
              </a:buClr>
              <a:buSzPct val="100000"/>
              <a:buFont typeface="Arial"/>
              <a:buChar char="•"/>
              <a:defRPr sz="1800" b="0" i="0" u="none" strike="noStrike" cap="none">
                <a:solidFill>
                  <a:schemeClr val="dk1"/>
                </a:solidFill>
                <a:latin typeface="Arial"/>
                <a:ea typeface="Arial"/>
                <a:cs typeface="Arial"/>
                <a:sym typeface="Arial"/>
              </a:defRPr>
            </a:lvl3pPr>
            <a:lvl4pPr marL="1600200" marR="0" lvl="3" indent="-127000" algn="l" rtl="0">
              <a:spcBef>
                <a:spcPts val="320"/>
              </a:spcBef>
              <a:buClr>
                <a:schemeClr val="dk1"/>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320"/>
              </a:spcBef>
              <a:buClr>
                <a:schemeClr val="dk1"/>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cxnSp>
        <p:nvCxnSpPr>
          <p:cNvPr id="101" name="Shape 101"/>
          <p:cNvCxnSpPr/>
          <p:nvPr/>
        </p:nvCxnSpPr>
        <p:spPr>
          <a:xfrm>
            <a:off x="3124200" y="1356526"/>
            <a:ext cx="551199" cy="0"/>
          </a:xfrm>
          <a:prstGeom prst="straightConnector1">
            <a:avLst/>
          </a:prstGeom>
          <a:noFill/>
          <a:ln w="76200" cap="rnd" cmpd="sng">
            <a:solidFill>
              <a:schemeClr val="dk1"/>
            </a:solidFill>
            <a:prstDash val="solid"/>
            <a:round/>
            <a:headEnd type="none" w="med" len="med"/>
            <a:tailEnd type="none" w="med" len="med"/>
          </a:ln>
        </p:spPr>
      </p:cxnSp>
      <p:pic>
        <p:nvPicPr>
          <p:cNvPr id="102" name="Shape 102" descr="LogoKCJ_3lignes_RGB.png"/>
          <p:cNvPicPr preferRelativeResize="0"/>
          <p:nvPr/>
        </p:nvPicPr>
        <p:blipFill rotWithShape="1">
          <a:blip r:embed="rId2">
            <a:alphaModFix/>
          </a:blip>
          <a:srcRect r="50251" b="13888"/>
          <a:stretch/>
        </p:blipFill>
        <p:spPr>
          <a:xfrm>
            <a:off x="7883239" y="4173582"/>
            <a:ext cx="1260760" cy="969916"/>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9_Disposition personnalisée">
    <p:spTree>
      <p:nvGrpSpPr>
        <p:cNvPr id="1" name="Shape 19"/>
        <p:cNvGrpSpPr/>
        <p:nvPr/>
      </p:nvGrpSpPr>
      <p:grpSpPr>
        <a:xfrm>
          <a:off x="0" y="0"/>
          <a:ext cx="0" cy="0"/>
          <a:chOff x="0" y="0"/>
          <a:chExt cx="0" cy="0"/>
        </a:xfrm>
      </p:grpSpPr>
      <p:sp>
        <p:nvSpPr>
          <p:cNvPr id="20" name="Shape 20"/>
          <p:cNvSpPr/>
          <p:nvPr/>
        </p:nvSpPr>
        <p:spPr>
          <a:xfrm>
            <a:off x="0" y="0"/>
            <a:ext cx="2761361" cy="5143499"/>
          </a:xfrm>
          <a:prstGeom prst="rect">
            <a:avLst/>
          </a:prstGeom>
          <a:solidFill>
            <a:schemeClr val="dk2"/>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21" name="Shape 21"/>
          <p:cNvSpPr/>
          <p:nvPr/>
        </p:nvSpPr>
        <p:spPr>
          <a:xfrm rot="10800000" flipH="1">
            <a:off x="2280286" y="205978"/>
            <a:ext cx="2453475" cy="873722"/>
          </a:xfrm>
          <a:prstGeom prst="rect">
            <a:avLst/>
          </a:prstGeom>
          <a:solidFill>
            <a:schemeClr val="lt1"/>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22" name="Shape 22"/>
          <p:cNvSpPr txBox="1">
            <a:spLocks noGrp="1"/>
          </p:cNvSpPr>
          <p:nvPr>
            <p:ph type="title"/>
          </p:nvPr>
        </p:nvSpPr>
        <p:spPr>
          <a:xfrm>
            <a:off x="2590800" y="205979"/>
            <a:ext cx="6096000" cy="857250"/>
          </a:xfrm>
          <a:prstGeom prst="rect">
            <a:avLst/>
          </a:prstGeom>
          <a:noFill/>
          <a:ln>
            <a:noFill/>
          </a:ln>
        </p:spPr>
        <p:txBody>
          <a:bodyPr lIns="91425" tIns="91425" rIns="91425" bIns="91425" anchor="ctr" anchorCtr="0"/>
          <a:lstStyle>
            <a:lvl1pPr marL="0" marR="0" lvl="0" indent="0" algn="l" rtl="0">
              <a:spcBef>
                <a:spcPts val="0"/>
              </a:spcBef>
              <a:buClr>
                <a:schemeClr val="dk2"/>
              </a:buClr>
              <a:buFont typeface="Arial"/>
              <a:buNone/>
              <a:defRPr sz="3600" b="0" i="0" u="none" strike="noStrike" cap="none">
                <a:solidFill>
                  <a:schemeClr val="dk2"/>
                </a:solidFill>
                <a:latin typeface="Arial"/>
                <a:ea typeface="Arial"/>
                <a:cs typeface="Arial"/>
                <a:sym typeface="A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23" name="Shape 23"/>
          <p:cNvSpPr txBox="1">
            <a:spLocks noGrp="1"/>
          </p:cNvSpPr>
          <p:nvPr>
            <p:ph type="body" idx="1"/>
          </p:nvPr>
        </p:nvSpPr>
        <p:spPr>
          <a:xfrm>
            <a:off x="3124200" y="1722116"/>
            <a:ext cx="5562600" cy="2872506"/>
          </a:xfrm>
          <a:prstGeom prst="rect">
            <a:avLst/>
          </a:prstGeom>
          <a:noFill/>
          <a:ln>
            <a:noFill/>
          </a:ln>
        </p:spPr>
        <p:txBody>
          <a:bodyPr lIns="91425" tIns="91425" rIns="91425" bIns="91425" anchor="t" anchorCtr="0"/>
          <a:lstStyle>
            <a:lvl1pPr marL="342900" marR="0" lvl="0" indent="-190500" algn="l" rtl="0">
              <a:spcBef>
                <a:spcPts val="480"/>
              </a:spcBef>
              <a:buClr>
                <a:schemeClr val="dk2"/>
              </a:buClr>
              <a:buSzPct val="100000"/>
              <a:buFont typeface="Arial"/>
              <a:buChar char="•"/>
              <a:defRPr sz="2400" b="0" i="0" u="none" strike="noStrike" cap="none">
                <a:solidFill>
                  <a:schemeClr val="dk2"/>
                </a:solidFill>
                <a:latin typeface="Arial"/>
                <a:ea typeface="Arial"/>
                <a:cs typeface="Arial"/>
                <a:sym typeface="Arial"/>
              </a:defRPr>
            </a:lvl1pPr>
            <a:lvl2pPr marL="742950" marR="0" lvl="1" indent="-158750" algn="l" rtl="0">
              <a:spcBef>
                <a:spcPts val="400"/>
              </a:spcBef>
              <a:buClr>
                <a:schemeClr val="dk2"/>
              </a:buClr>
              <a:buSzPct val="100000"/>
              <a:buFont typeface="Arial"/>
              <a:buChar char="–"/>
              <a:defRPr sz="2000" b="0" i="0" u="none" strike="noStrike" cap="none">
                <a:solidFill>
                  <a:schemeClr val="dk2"/>
                </a:solidFill>
                <a:latin typeface="Arial"/>
                <a:ea typeface="Arial"/>
                <a:cs typeface="Arial"/>
                <a:sym typeface="Arial"/>
              </a:defRPr>
            </a:lvl2pPr>
            <a:lvl3pPr marL="1143000" marR="0" lvl="2" indent="-114300" algn="l" rtl="0">
              <a:spcBef>
                <a:spcPts val="360"/>
              </a:spcBef>
              <a:buClr>
                <a:schemeClr val="dk2"/>
              </a:buClr>
              <a:buSzPct val="100000"/>
              <a:buFont typeface="Arial"/>
              <a:buChar char="•"/>
              <a:defRPr sz="1800" b="0" i="0" u="none" strike="noStrike" cap="none">
                <a:solidFill>
                  <a:schemeClr val="dk2"/>
                </a:solidFill>
                <a:latin typeface="Arial"/>
                <a:ea typeface="Arial"/>
                <a:cs typeface="Arial"/>
                <a:sym typeface="Arial"/>
              </a:defRPr>
            </a:lvl3pPr>
            <a:lvl4pPr marL="1600200" marR="0" lvl="3" indent="-127000" algn="l" rtl="0">
              <a:spcBef>
                <a:spcPts val="320"/>
              </a:spcBef>
              <a:buClr>
                <a:schemeClr val="dk2"/>
              </a:buClr>
              <a:buSzPct val="100000"/>
              <a:buFont typeface="Arial"/>
              <a:buChar char="–"/>
              <a:defRPr sz="1600" b="0" i="0" u="none" strike="noStrike" cap="none">
                <a:solidFill>
                  <a:schemeClr val="dk2"/>
                </a:solidFill>
                <a:latin typeface="Arial"/>
                <a:ea typeface="Arial"/>
                <a:cs typeface="Arial"/>
                <a:sym typeface="Arial"/>
              </a:defRPr>
            </a:lvl4pPr>
            <a:lvl5pPr marL="2057400" marR="0" lvl="4" indent="-127000" algn="l" rtl="0">
              <a:spcBef>
                <a:spcPts val="320"/>
              </a:spcBef>
              <a:buClr>
                <a:schemeClr val="dk2"/>
              </a:buClr>
              <a:buSzPct val="100000"/>
              <a:buFont typeface="Arial"/>
              <a:buChar char="»"/>
              <a:defRPr sz="1600" b="0" i="0" u="none" strike="noStrike" cap="none">
                <a:solidFill>
                  <a:schemeClr val="dk2"/>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cxnSp>
        <p:nvCxnSpPr>
          <p:cNvPr id="24" name="Shape 24"/>
          <p:cNvCxnSpPr/>
          <p:nvPr/>
        </p:nvCxnSpPr>
        <p:spPr>
          <a:xfrm>
            <a:off x="3124200" y="1356526"/>
            <a:ext cx="551199" cy="0"/>
          </a:xfrm>
          <a:prstGeom prst="straightConnector1">
            <a:avLst/>
          </a:prstGeom>
          <a:noFill/>
          <a:ln w="76200" cap="rnd" cmpd="sng">
            <a:solidFill>
              <a:schemeClr val="dk2"/>
            </a:solidFill>
            <a:prstDash val="solid"/>
            <a:round/>
            <a:headEnd type="none" w="med" len="med"/>
            <a:tailEnd type="none" w="med" len="med"/>
          </a:ln>
        </p:spPr>
      </p:cxnSp>
      <p:pic>
        <p:nvPicPr>
          <p:cNvPr id="25" name="Shape 25" descr="LogoKCJ_3lignes_RGB.png"/>
          <p:cNvPicPr preferRelativeResize="0"/>
          <p:nvPr/>
        </p:nvPicPr>
        <p:blipFill rotWithShape="1">
          <a:blip r:embed="rId2">
            <a:alphaModFix/>
          </a:blip>
          <a:srcRect r="50251" b="13888"/>
          <a:stretch/>
        </p:blipFill>
        <p:spPr>
          <a:xfrm>
            <a:off x="7883239" y="4173582"/>
            <a:ext cx="1260760" cy="969916"/>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Vide">
    <p:spTree>
      <p:nvGrpSpPr>
        <p:cNvPr id="1" name="Shape 103"/>
        <p:cNvGrpSpPr/>
        <p:nvPr/>
      </p:nvGrpSpPr>
      <p:grpSpPr>
        <a:xfrm>
          <a:off x="0" y="0"/>
          <a:ext cx="0" cy="0"/>
          <a:chOff x="0" y="0"/>
          <a:chExt cx="0" cy="0"/>
        </a:xfrm>
      </p:grpSpPr>
      <p:sp>
        <p:nvSpPr>
          <p:cNvPr id="104" name="Shape 104"/>
          <p:cNvSpPr>
            <a:spLocks noGrp="1"/>
          </p:cNvSpPr>
          <p:nvPr>
            <p:ph type="pic" idx="2"/>
          </p:nvPr>
        </p:nvSpPr>
        <p:spPr>
          <a:xfrm>
            <a:off x="0" y="0"/>
            <a:ext cx="2761361" cy="5143499"/>
          </a:xfrm>
          <a:prstGeom prst="rect">
            <a:avLst/>
          </a:prstGeom>
          <a:noFill/>
          <a:ln>
            <a:noFill/>
          </a:ln>
        </p:spPr>
        <p:txBody>
          <a:bodyPr lIns="91425" tIns="91425" rIns="91425" bIns="91425" anchor="t" anchorCtr="0"/>
          <a:lstStyle>
            <a:lvl1pPr marL="0" marR="0" lvl="0" indent="0" algn="l" rtl="0">
              <a:spcBef>
                <a:spcPts val="640"/>
              </a:spcBef>
              <a:buClr>
                <a:schemeClr val="dk2"/>
              </a:buClr>
              <a:buFont typeface="Arial"/>
              <a:buNone/>
              <a:defRPr sz="3200" b="0" i="0" u="none" strike="noStrike" cap="none">
                <a:solidFill>
                  <a:schemeClr val="dk2"/>
                </a:solidFill>
                <a:latin typeface="Arial"/>
                <a:ea typeface="Arial"/>
                <a:cs typeface="Arial"/>
                <a:sym typeface="Arial"/>
              </a:defRPr>
            </a:lvl1pPr>
            <a:lvl2pPr marL="457200" marR="0" lvl="1" indent="0" algn="l" rtl="0">
              <a:spcBef>
                <a:spcPts val="560"/>
              </a:spcBef>
              <a:buClr>
                <a:schemeClr val="dk1"/>
              </a:buClr>
              <a:buFont typeface="Arial"/>
              <a:buNone/>
              <a:defRPr sz="2800" b="0" i="0" u="none" strike="noStrike" cap="none">
                <a:solidFill>
                  <a:schemeClr val="dk1"/>
                </a:solidFill>
                <a:latin typeface="Arial"/>
                <a:ea typeface="Arial"/>
                <a:cs typeface="Arial"/>
                <a:sym typeface="Arial"/>
              </a:defRPr>
            </a:lvl2pPr>
            <a:lvl3pPr marL="914400" marR="0" lvl="2" indent="0" algn="l" rtl="0">
              <a:spcBef>
                <a:spcPts val="480"/>
              </a:spcBef>
              <a:buClr>
                <a:schemeClr val="dk1"/>
              </a:buClr>
              <a:buFont typeface="Arial"/>
              <a:buNone/>
              <a:defRPr sz="2400" b="0" i="0" u="none" strike="noStrike" cap="none">
                <a:solidFill>
                  <a:schemeClr val="dk1"/>
                </a:solidFill>
                <a:latin typeface="Arial"/>
                <a:ea typeface="Arial"/>
                <a:cs typeface="Arial"/>
                <a:sym typeface="Arial"/>
              </a:defRPr>
            </a:lvl3pPr>
            <a:lvl4pPr marL="1371600" marR="0" lvl="3" indent="0" algn="l" rtl="0">
              <a:spcBef>
                <a:spcPts val="400"/>
              </a:spcBef>
              <a:buClr>
                <a:schemeClr val="dk1"/>
              </a:buClr>
              <a:buFont typeface="Arial"/>
              <a:buNone/>
              <a:defRPr sz="2000" b="0" i="0" u="none" strike="noStrike" cap="none">
                <a:solidFill>
                  <a:schemeClr val="dk1"/>
                </a:solidFill>
                <a:latin typeface="Arial"/>
                <a:ea typeface="Arial"/>
                <a:cs typeface="Arial"/>
                <a:sym typeface="Arial"/>
              </a:defRPr>
            </a:lvl4pPr>
            <a:lvl5pPr marL="1828800" marR="0" lvl="4" indent="0" algn="l" rtl="0">
              <a:spcBef>
                <a:spcPts val="400"/>
              </a:spcBef>
              <a:buClr>
                <a:schemeClr val="dk1"/>
              </a:buClr>
              <a:buFont typeface="Arial"/>
              <a:buNone/>
              <a:defRPr sz="2000" b="0" i="0" u="none" strike="noStrike" cap="none">
                <a:solidFill>
                  <a:schemeClr val="dk1"/>
                </a:solidFill>
                <a:latin typeface="Arial"/>
                <a:ea typeface="Arial"/>
                <a:cs typeface="Arial"/>
                <a:sym typeface="Arial"/>
              </a:defRPr>
            </a:lvl5pPr>
            <a:lvl6pPr marL="2286000" marR="0" lvl="5"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6pPr>
            <a:lvl7pPr marL="2743200" marR="0" lvl="6"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7pPr>
            <a:lvl8pPr marL="3200400" marR="0" lvl="7"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8pPr>
            <a:lvl9pPr marL="3657600" marR="0" lvl="8"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105" name="Shape 105"/>
          <p:cNvSpPr/>
          <p:nvPr/>
        </p:nvSpPr>
        <p:spPr>
          <a:xfrm rot="10800000" flipH="1">
            <a:off x="2280286" y="205978"/>
            <a:ext cx="2453475" cy="873722"/>
          </a:xfrm>
          <a:prstGeom prst="rect">
            <a:avLst/>
          </a:prstGeom>
          <a:solidFill>
            <a:schemeClr val="lt1"/>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106" name="Shape 106"/>
          <p:cNvSpPr txBox="1">
            <a:spLocks noGrp="1"/>
          </p:cNvSpPr>
          <p:nvPr>
            <p:ph type="title"/>
          </p:nvPr>
        </p:nvSpPr>
        <p:spPr>
          <a:xfrm>
            <a:off x="2590800" y="205979"/>
            <a:ext cx="6096000" cy="857250"/>
          </a:xfrm>
          <a:prstGeom prst="rect">
            <a:avLst/>
          </a:prstGeom>
          <a:noFill/>
          <a:ln>
            <a:noFill/>
          </a:ln>
        </p:spPr>
        <p:txBody>
          <a:bodyPr lIns="91425" tIns="91425" rIns="91425" bIns="91425" anchor="ctr" anchorCtr="0"/>
          <a:lstStyle>
            <a:lvl1pPr marL="0" marR="0" lvl="0" indent="0" algn="l" rtl="0">
              <a:spcBef>
                <a:spcPts val="0"/>
              </a:spcBef>
              <a:buClr>
                <a:schemeClr val="dk2"/>
              </a:buClr>
              <a:buFont typeface="Arial"/>
              <a:buNone/>
              <a:defRPr sz="3600" b="0" i="0" u="none" strike="noStrike" cap="none">
                <a:solidFill>
                  <a:schemeClr val="dk2"/>
                </a:solidFill>
                <a:latin typeface="Arial"/>
                <a:ea typeface="Arial"/>
                <a:cs typeface="Arial"/>
                <a:sym typeface="A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07" name="Shape 107"/>
          <p:cNvSpPr txBox="1">
            <a:spLocks noGrp="1"/>
          </p:cNvSpPr>
          <p:nvPr>
            <p:ph type="body" idx="1"/>
          </p:nvPr>
        </p:nvSpPr>
        <p:spPr>
          <a:xfrm>
            <a:off x="3124200" y="1722116"/>
            <a:ext cx="5562600" cy="2872506"/>
          </a:xfrm>
          <a:prstGeom prst="rect">
            <a:avLst/>
          </a:prstGeom>
          <a:noFill/>
          <a:ln>
            <a:noFill/>
          </a:ln>
        </p:spPr>
        <p:txBody>
          <a:bodyPr lIns="91425" tIns="91425" rIns="91425" bIns="91425" anchor="t" anchorCtr="0"/>
          <a:lstStyle>
            <a:lvl1pPr marL="342900" marR="0" lvl="0" indent="-190500" algn="l" rtl="0">
              <a:spcBef>
                <a:spcPts val="480"/>
              </a:spcBef>
              <a:buClr>
                <a:schemeClr val="dk2"/>
              </a:buClr>
              <a:buSzPct val="100000"/>
              <a:buFont typeface="Arial"/>
              <a:buChar char="•"/>
              <a:defRPr sz="2400" b="0" i="0" u="none" strike="noStrike" cap="none">
                <a:solidFill>
                  <a:schemeClr val="dk2"/>
                </a:solidFill>
                <a:latin typeface="Arial"/>
                <a:ea typeface="Arial"/>
                <a:cs typeface="Arial"/>
                <a:sym typeface="Arial"/>
              </a:defRPr>
            </a:lvl1pPr>
            <a:lvl2pPr marL="742950" marR="0" lvl="1" indent="-158750" algn="l" rtl="0">
              <a:spcBef>
                <a:spcPts val="400"/>
              </a:spcBef>
              <a:buClr>
                <a:schemeClr val="dk2"/>
              </a:buClr>
              <a:buSzPct val="100000"/>
              <a:buFont typeface="Arial"/>
              <a:buChar char="–"/>
              <a:defRPr sz="2000" b="0" i="0" u="none" strike="noStrike" cap="none">
                <a:solidFill>
                  <a:schemeClr val="dk2"/>
                </a:solidFill>
                <a:latin typeface="Arial"/>
                <a:ea typeface="Arial"/>
                <a:cs typeface="Arial"/>
                <a:sym typeface="Arial"/>
              </a:defRPr>
            </a:lvl2pPr>
            <a:lvl3pPr marL="1143000" marR="0" lvl="2" indent="-114300" algn="l" rtl="0">
              <a:spcBef>
                <a:spcPts val="360"/>
              </a:spcBef>
              <a:buClr>
                <a:schemeClr val="dk2"/>
              </a:buClr>
              <a:buSzPct val="100000"/>
              <a:buFont typeface="Arial"/>
              <a:buChar char="•"/>
              <a:defRPr sz="1800" b="0" i="0" u="none" strike="noStrike" cap="none">
                <a:solidFill>
                  <a:schemeClr val="dk2"/>
                </a:solidFill>
                <a:latin typeface="Arial"/>
                <a:ea typeface="Arial"/>
                <a:cs typeface="Arial"/>
                <a:sym typeface="Arial"/>
              </a:defRPr>
            </a:lvl3pPr>
            <a:lvl4pPr marL="1600200" marR="0" lvl="3" indent="-127000" algn="l" rtl="0">
              <a:spcBef>
                <a:spcPts val="320"/>
              </a:spcBef>
              <a:buClr>
                <a:schemeClr val="dk2"/>
              </a:buClr>
              <a:buSzPct val="100000"/>
              <a:buFont typeface="Arial"/>
              <a:buChar char="–"/>
              <a:defRPr sz="1600" b="0" i="0" u="none" strike="noStrike" cap="none">
                <a:solidFill>
                  <a:schemeClr val="dk2"/>
                </a:solidFill>
                <a:latin typeface="Arial"/>
                <a:ea typeface="Arial"/>
                <a:cs typeface="Arial"/>
                <a:sym typeface="Arial"/>
              </a:defRPr>
            </a:lvl4pPr>
            <a:lvl5pPr marL="2057400" marR="0" lvl="4" indent="-127000" algn="l" rtl="0">
              <a:spcBef>
                <a:spcPts val="320"/>
              </a:spcBef>
              <a:buClr>
                <a:schemeClr val="dk2"/>
              </a:buClr>
              <a:buSzPct val="100000"/>
              <a:buFont typeface="Arial"/>
              <a:buChar char="»"/>
              <a:defRPr sz="1600" b="0" i="0" u="none" strike="noStrike" cap="none">
                <a:solidFill>
                  <a:schemeClr val="dk2"/>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cxnSp>
        <p:nvCxnSpPr>
          <p:cNvPr id="108" name="Shape 108"/>
          <p:cNvCxnSpPr/>
          <p:nvPr/>
        </p:nvCxnSpPr>
        <p:spPr>
          <a:xfrm>
            <a:off x="3124200" y="1356526"/>
            <a:ext cx="551199" cy="0"/>
          </a:xfrm>
          <a:prstGeom prst="straightConnector1">
            <a:avLst/>
          </a:prstGeom>
          <a:noFill/>
          <a:ln w="76200" cap="rnd" cmpd="sng">
            <a:solidFill>
              <a:schemeClr val="dk2"/>
            </a:solidFill>
            <a:prstDash val="solid"/>
            <a:round/>
            <a:headEnd type="none" w="med" len="med"/>
            <a:tailEnd type="none" w="med" len="med"/>
          </a:ln>
        </p:spPr>
      </p:cxnSp>
      <p:pic>
        <p:nvPicPr>
          <p:cNvPr id="109" name="Shape 109" descr="LogoKCJ_3lignes_RGB.png"/>
          <p:cNvPicPr preferRelativeResize="0"/>
          <p:nvPr/>
        </p:nvPicPr>
        <p:blipFill rotWithShape="1">
          <a:blip r:embed="rId2">
            <a:alphaModFix/>
          </a:blip>
          <a:srcRect r="50251" b="13888"/>
          <a:stretch/>
        </p:blipFill>
        <p:spPr>
          <a:xfrm>
            <a:off x="7883239" y="4173582"/>
            <a:ext cx="1260760" cy="969916"/>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10_Disposition personnalisée">
    <p:spTree>
      <p:nvGrpSpPr>
        <p:cNvPr id="1" name="Shape 110"/>
        <p:cNvGrpSpPr/>
        <p:nvPr/>
      </p:nvGrpSpPr>
      <p:grpSpPr>
        <a:xfrm>
          <a:off x="0" y="0"/>
          <a:ext cx="0" cy="0"/>
          <a:chOff x="0" y="0"/>
          <a:chExt cx="0" cy="0"/>
        </a:xfrm>
      </p:grpSpPr>
      <p:sp>
        <p:nvSpPr>
          <p:cNvPr id="111" name="Shape 111"/>
          <p:cNvSpPr/>
          <p:nvPr/>
        </p:nvSpPr>
        <p:spPr>
          <a:xfrm>
            <a:off x="0" y="0"/>
            <a:ext cx="9144000" cy="5143499"/>
          </a:xfrm>
          <a:prstGeom prst="rect">
            <a:avLst/>
          </a:prstGeom>
          <a:solidFill>
            <a:schemeClr val="dk1"/>
          </a:solidFill>
          <a:ln w="9525" cap="flat" cmpd="sng">
            <a:solidFill>
              <a:srgbClr val="147EB4"/>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112" name="Shape 112"/>
          <p:cNvSpPr txBox="1">
            <a:spLocks noGrp="1"/>
          </p:cNvSpPr>
          <p:nvPr>
            <p:ph type="body" idx="1"/>
          </p:nvPr>
        </p:nvSpPr>
        <p:spPr>
          <a:xfrm>
            <a:off x="1168165" y="1128858"/>
            <a:ext cx="6813569" cy="2872506"/>
          </a:xfrm>
          <a:prstGeom prst="rect">
            <a:avLst/>
          </a:prstGeom>
          <a:noFill/>
          <a:ln>
            <a:noFill/>
          </a:ln>
        </p:spPr>
        <p:txBody>
          <a:bodyPr lIns="91425" tIns="91425" rIns="91425" bIns="91425" anchor="t" anchorCtr="0"/>
          <a:lstStyle>
            <a:lvl1pPr marL="342900" marR="0" lvl="0" indent="-190500" algn="l" rtl="0">
              <a:spcBef>
                <a:spcPts val="480"/>
              </a:spcBef>
              <a:buClr>
                <a:schemeClr val="lt1"/>
              </a:buClr>
              <a:buSzPct val="100000"/>
              <a:buFont typeface="Arial"/>
              <a:buChar char="•"/>
              <a:defRPr sz="2400" b="0" i="0" u="none" strike="noStrike" cap="none">
                <a:solidFill>
                  <a:schemeClr val="lt1"/>
                </a:solidFill>
                <a:latin typeface="Arial"/>
                <a:ea typeface="Arial"/>
                <a:cs typeface="Arial"/>
                <a:sym typeface="Arial"/>
              </a:defRPr>
            </a:lvl1pPr>
            <a:lvl2pPr marL="742950" marR="0" lvl="1" indent="-158750" algn="l" rtl="0">
              <a:spcBef>
                <a:spcPts val="400"/>
              </a:spcBef>
              <a:buClr>
                <a:schemeClr val="lt1"/>
              </a:buClr>
              <a:buSzPct val="100000"/>
              <a:buFont typeface="Arial"/>
              <a:buChar char="–"/>
              <a:defRPr sz="2000" b="0" i="0" u="none" strike="noStrike" cap="none">
                <a:solidFill>
                  <a:schemeClr val="lt1"/>
                </a:solidFill>
                <a:latin typeface="Arial"/>
                <a:ea typeface="Arial"/>
                <a:cs typeface="Arial"/>
                <a:sym typeface="Arial"/>
              </a:defRPr>
            </a:lvl2pPr>
            <a:lvl3pPr marL="1143000" marR="0" lvl="2" indent="-114300" algn="l" rtl="0">
              <a:spcBef>
                <a:spcPts val="360"/>
              </a:spcBef>
              <a:buClr>
                <a:schemeClr val="lt1"/>
              </a:buClr>
              <a:buSzPct val="100000"/>
              <a:buFont typeface="Arial"/>
              <a:buChar char="•"/>
              <a:defRPr sz="1800" b="0" i="0" u="none" strike="noStrike" cap="none">
                <a:solidFill>
                  <a:schemeClr val="lt1"/>
                </a:solidFill>
                <a:latin typeface="Arial"/>
                <a:ea typeface="Arial"/>
                <a:cs typeface="Arial"/>
                <a:sym typeface="Arial"/>
              </a:defRPr>
            </a:lvl3pPr>
            <a:lvl4pPr marL="1600200" marR="0" lvl="3" indent="-127000" algn="l" rtl="0">
              <a:spcBef>
                <a:spcPts val="320"/>
              </a:spcBef>
              <a:buClr>
                <a:schemeClr val="lt1"/>
              </a:buClr>
              <a:buSzPct val="100000"/>
              <a:buFont typeface="Arial"/>
              <a:buChar char="–"/>
              <a:defRPr sz="1600" b="0" i="0" u="none" strike="noStrike" cap="none">
                <a:solidFill>
                  <a:schemeClr val="lt1"/>
                </a:solidFill>
                <a:latin typeface="Arial"/>
                <a:ea typeface="Arial"/>
                <a:cs typeface="Arial"/>
                <a:sym typeface="Arial"/>
              </a:defRPr>
            </a:lvl4pPr>
            <a:lvl5pPr marL="2057400" marR="0" lvl="4" indent="-127000" algn="l" rtl="0">
              <a:spcBef>
                <a:spcPts val="320"/>
              </a:spcBef>
              <a:buClr>
                <a:schemeClr val="lt1"/>
              </a:buClr>
              <a:buSzPct val="100000"/>
              <a:buFont typeface="Arial"/>
              <a:buChar char="»"/>
              <a:defRPr sz="1600" b="0" i="0" u="none" strike="noStrike" cap="none">
                <a:solidFill>
                  <a:schemeClr val="lt1"/>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cxnSp>
        <p:nvCxnSpPr>
          <p:cNvPr id="113" name="Shape 113"/>
          <p:cNvCxnSpPr/>
          <p:nvPr/>
        </p:nvCxnSpPr>
        <p:spPr>
          <a:xfrm>
            <a:off x="1168165" y="763268"/>
            <a:ext cx="551199" cy="0"/>
          </a:xfrm>
          <a:prstGeom prst="straightConnector1">
            <a:avLst/>
          </a:prstGeom>
          <a:noFill/>
          <a:ln w="76200" cap="rnd" cmpd="sng">
            <a:solidFill>
              <a:schemeClr val="lt1"/>
            </a:solidFill>
            <a:prstDash val="solid"/>
            <a:round/>
            <a:headEnd type="none" w="med" len="med"/>
            <a:tailEnd type="none" w="med" len="med"/>
          </a:ln>
        </p:spPr>
      </p:cxn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11_Disposition personnalisée">
    <p:spTree>
      <p:nvGrpSpPr>
        <p:cNvPr id="1" name="Shape 114"/>
        <p:cNvGrpSpPr/>
        <p:nvPr/>
      </p:nvGrpSpPr>
      <p:grpSpPr>
        <a:xfrm>
          <a:off x="0" y="0"/>
          <a:ext cx="0" cy="0"/>
          <a:chOff x="0" y="0"/>
          <a:chExt cx="0" cy="0"/>
        </a:xfrm>
      </p:grpSpPr>
      <p:sp>
        <p:nvSpPr>
          <p:cNvPr id="115" name="Shape 115"/>
          <p:cNvSpPr/>
          <p:nvPr/>
        </p:nvSpPr>
        <p:spPr>
          <a:xfrm>
            <a:off x="0" y="0"/>
            <a:ext cx="9144000" cy="5143499"/>
          </a:xfrm>
          <a:prstGeom prst="rect">
            <a:avLst/>
          </a:prstGeom>
          <a:solidFill>
            <a:schemeClr val="dk2"/>
          </a:solidFill>
          <a:ln w="9525" cap="flat" cmpd="sng">
            <a:solidFill>
              <a:srgbClr val="147EB4"/>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116" name="Shape 116"/>
          <p:cNvSpPr txBox="1">
            <a:spLocks noGrp="1"/>
          </p:cNvSpPr>
          <p:nvPr>
            <p:ph type="body" idx="1"/>
          </p:nvPr>
        </p:nvSpPr>
        <p:spPr>
          <a:xfrm>
            <a:off x="1168165" y="1128858"/>
            <a:ext cx="6813569" cy="2872506"/>
          </a:xfrm>
          <a:prstGeom prst="rect">
            <a:avLst/>
          </a:prstGeom>
          <a:noFill/>
          <a:ln>
            <a:noFill/>
          </a:ln>
        </p:spPr>
        <p:txBody>
          <a:bodyPr lIns="91425" tIns="91425" rIns="91425" bIns="91425" anchor="t" anchorCtr="0"/>
          <a:lstStyle>
            <a:lvl1pPr marL="342900" marR="0" lvl="0" indent="-190500" algn="l" rtl="0">
              <a:spcBef>
                <a:spcPts val="480"/>
              </a:spcBef>
              <a:buClr>
                <a:schemeClr val="lt1"/>
              </a:buClr>
              <a:buSzPct val="100000"/>
              <a:buFont typeface="Arial"/>
              <a:buChar char="•"/>
              <a:defRPr sz="2400" b="0" i="0" u="none" strike="noStrike" cap="none">
                <a:solidFill>
                  <a:schemeClr val="lt1"/>
                </a:solidFill>
                <a:latin typeface="Arial"/>
                <a:ea typeface="Arial"/>
                <a:cs typeface="Arial"/>
                <a:sym typeface="Arial"/>
              </a:defRPr>
            </a:lvl1pPr>
            <a:lvl2pPr marL="742950" marR="0" lvl="1" indent="-158750" algn="l" rtl="0">
              <a:spcBef>
                <a:spcPts val="400"/>
              </a:spcBef>
              <a:buClr>
                <a:schemeClr val="lt1"/>
              </a:buClr>
              <a:buSzPct val="100000"/>
              <a:buFont typeface="Arial"/>
              <a:buChar char="–"/>
              <a:defRPr sz="2000" b="0" i="0" u="none" strike="noStrike" cap="none">
                <a:solidFill>
                  <a:schemeClr val="lt1"/>
                </a:solidFill>
                <a:latin typeface="Arial"/>
                <a:ea typeface="Arial"/>
                <a:cs typeface="Arial"/>
                <a:sym typeface="Arial"/>
              </a:defRPr>
            </a:lvl2pPr>
            <a:lvl3pPr marL="1143000" marR="0" lvl="2" indent="-114300" algn="l" rtl="0">
              <a:spcBef>
                <a:spcPts val="360"/>
              </a:spcBef>
              <a:buClr>
                <a:schemeClr val="lt1"/>
              </a:buClr>
              <a:buSzPct val="100000"/>
              <a:buFont typeface="Arial"/>
              <a:buChar char="•"/>
              <a:defRPr sz="1800" b="0" i="0" u="none" strike="noStrike" cap="none">
                <a:solidFill>
                  <a:schemeClr val="lt1"/>
                </a:solidFill>
                <a:latin typeface="Arial"/>
                <a:ea typeface="Arial"/>
                <a:cs typeface="Arial"/>
                <a:sym typeface="Arial"/>
              </a:defRPr>
            </a:lvl3pPr>
            <a:lvl4pPr marL="1600200" marR="0" lvl="3" indent="-127000" algn="l" rtl="0">
              <a:spcBef>
                <a:spcPts val="320"/>
              </a:spcBef>
              <a:buClr>
                <a:schemeClr val="lt1"/>
              </a:buClr>
              <a:buSzPct val="100000"/>
              <a:buFont typeface="Arial"/>
              <a:buChar char="–"/>
              <a:defRPr sz="1600" b="0" i="0" u="none" strike="noStrike" cap="none">
                <a:solidFill>
                  <a:schemeClr val="lt1"/>
                </a:solidFill>
                <a:latin typeface="Arial"/>
                <a:ea typeface="Arial"/>
                <a:cs typeface="Arial"/>
                <a:sym typeface="Arial"/>
              </a:defRPr>
            </a:lvl4pPr>
            <a:lvl5pPr marL="2057400" marR="0" lvl="4" indent="-127000" algn="l" rtl="0">
              <a:spcBef>
                <a:spcPts val="320"/>
              </a:spcBef>
              <a:buClr>
                <a:schemeClr val="lt1"/>
              </a:buClr>
              <a:buSzPct val="100000"/>
              <a:buFont typeface="Arial"/>
              <a:buChar char="»"/>
              <a:defRPr sz="1600" b="0" i="0" u="none" strike="noStrike" cap="none">
                <a:solidFill>
                  <a:schemeClr val="lt1"/>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cxnSp>
        <p:nvCxnSpPr>
          <p:cNvPr id="117" name="Shape 117"/>
          <p:cNvCxnSpPr/>
          <p:nvPr/>
        </p:nvCxnSpPr>
        <p:spPr>
          <a:xfrm>
            <a:off x="1168165" y="763268"/>
            <a:ext cx="551199" cy="0"/>
          </a:xfrm>
          <a:prstGeom prst="straightConnector1">
            <a:avLst/>
          </a:prstGeom>
          <a:noFill/>
          <a:ln w="76200" cap="rnd" cmpd="sng">
            <a:solidFill>
              <a:schemeClr val="lt1"/>
            </a:solidFill>
            <a:prstDash val="solid"/>
            <a:round/>
            <a:headEnd type="none" w="med" len="med"/>
            <a:tailEnd type="none" w="med" len="med"/>
          </a:ln>
        </p:spPr>
      </p:cxn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14_Disposition personnalisée">
    <p:spTree>
      <p:nvGrpSpPr>
        <p:cNvPr id="1" name="Shape 118"/>
        <p:cNvGrpSpPr/>
        <p:nvPr/>
      </p:nvGrpSpPr>
      <p:grpSpPr>
        <a:xfrm>
          <a:off x="0" y="0"/>
          <a:ext cx="0" cy="0"/>
          <a:chOff x="0" y="0"/>
          <a:chExt cx="0" cy="0"/>
        </a:xfrm>
      </p:grpSpPr>
      <p:sp>
        <p:nvSpPr>
          <p:cNvPr id="119" name="Shape 119"/>
          <p:cNvSpPr/>
          <p:nvPr/>
        </p:nvSpPr>
        <p:spPr>
          <a:xfrm>
            <a:off x="4516576" y="0"/>
            <a:ext cx="4627423" cy="5143499"/>
          </a:xfrm>
          <a:prstGeom prst="rect">
            <a:avLst/>
          </a:prstGeom>
          <a:solidFill>
            <a:schemeClr val="dk1"/>
          </a:solidFill>
          <a:ln w="9525" cap="flat" cmpd="sng">
            <a:solidFill>
              <a:srgbClr val="147EB4"/>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120" name="Shape 120"/>
          <p:cNvSpPr txBox="1">
            <a:spLocks noGrp="1"/>
          </p:cNvSpPr>
          <p:nvPr>
            <p:ph type="body" idx="1"/>
          </p:nvPr>
        </p:nvSpPr>
        <p:spPr>
          <a:xfrm>
            <a:off x="5215480" y="661252"/>
            <a:ext cx="3239008" cy="3807717"/>
          </a:xfrm>
          <a:prstGeom prst="rect">
            <a:avLst/>
          </a:prstGeom>
          <a:noFill/>
          <a:ln>
            <a:noFill/>
          </a:ln>
        </p:spPr>
        <p:txBody>
          <a:bodyPr lIns="91425" tIns="91425" rIns="91425" bIns="91425" anchor="t" anchorCtr="0"/>
          <a:lstStyle>
            <a:lvl1pPr marL="342900" marR="0" lvl="0" indent="-190500" algn="l" rtl="0">
              <a:spcBef>
                <a:spcPts val="480"/>
              </a:spcBef>
              <a:buClr>
                <a:schemeClr val="lt1"/>
              </a:buClr>
              <a:buSzPct val="100000"/>
              <a:buFont typeface="Arial"/>
              <a:buChar char="•"/>
              <a:defRPr sz="2400" b="0" i="0" u="none" strike="noStrike" cap="none">
                <a:solidFill>
                  <a:schemeClr val="lt1"/>
                </a:solidFill>
                <a:latin typeface="Arial"/>
                <a:ea typeface="Arial"/>
                <a:cs typeface="Arial"/>
                <a:sym typeface="Arial"/>
              </a:defRPr>
            </a:lvl1pPr>
            <a:lvl2pPr marL="742950" marR="0" lvl="1" indent="-158750" algn="l" rtl="0">
              <a:spcBef>
                <a:spcPts val="400"/>
              </a:spcBef>
              <a:buClr>
                <a:schemeClr val="lt1"/>
              </a:buClr>
              <a:buSzPct val="100000"/>
              <a:buFont typeface="Arial"/>
              <a:buChar char="–"/>
              <a:defRPr sz="2000" b="0" i="0" u="none" strike="noStrike" cap="none">
                <a:solidFill>
                  <a:schemeClr val="lt1"/>
                </a:solidFill>
                <a:latin typeface="Arial"/>
                <a:ea typeface="Arial"/>
                <a:cs typeface="Arial"/>
                <a:sym typeface="Arial"/>
              </a:defRPr>
            </a:lvl2pPr>
            <a:lvl3pPr marL="1143000" marR="0" lvl="2" indent="-114300" algn="l" rtl="0">
              <a:spcBef>
                <a:spcPts val="360"/>
              </a:spcBef>
              <a:buClr>
                <a:schemeClr val="lt1"/>
              </a:buClr>
              <a:buSzPct val="100000"/>
              <a:buFont typeface="Arial"/>
              <a:buChar char="•"/>
              <a:defRPr sz="1800" b="0" i="0" u="none" strike="noStrike" cap="none">
                <a:solidFill>
                  <a:schemeClr val="lt1"/>
                </a:solidFill>
                <a:latin typeface="Arial"/>
                <a:ea typeface="Arial"/>
                <a:cs typeface="Arial"/>
                <a:sym typeface="Arial"/>
              </a:defRPr>
            </a:lvl3pPr>
            <a:lvl4pPr marL="1600200" marR="0" lvl="3" indent="-127000" algn="l" rtl="0">
              <a:spcBef>
                <a:spcPts val="320"/>
              </a:spcBef>
              <a:buClr>
                <a:schemeClr val="lt1"/>
              </a:buClr>
              <a:buSzPct val="100000"/>
              <a:buFont typeface="Arial"/>
              <a:buChar char="–"/>
              <a:defRPr sz="1600" b="0" i="0" u="none" strike="noStrike" cap="none">
                <a:solidFill>
                  <a:schemeClr val="lt1"/>
                </a:solidFill>
                <a:latin typeface="Arial"/>
                <a:ea typeface="Arial"/>
                <a:cs typeface="Arial"/>
                <a:sym typeface="Arial"/>
              </a:defRPr>
            </a:lvl4pPr>
            <a:lvl5pPr marL="2057400" marR="0" lvl="4" indent="-127000" algn="l" rtl="0">
              <a:spcBef>
                <a:spcPts val="320"/>
              </a:spcBef>
              <a:buClr>
                <a:schemeClr val="lt1"/>
              </a:buClr>
              <a:buSzPct val="100000"/>
              <a:buFont typeface="Arial"/>
              <a:buChar char="»"/>
              <a:defRPr sz="1600" b="0" i="0" u="none" strike="noStrike" cap="none">
                <a:solidFill>
                  <a:schemeClr val="lt1"/>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pic>
        <p:nvPicPr>
          <p:cNvPr id="121" name="Shape 121" descr="LogoKCJ_3lignes_BlancRGB.png"/>
          <p:cNvPicPr preferRelativeResize="0"/>
          <p:nvPr/>
        </p:nvPicPr>
        <p:blipFill rotWithShape="1">
          <a:blip r:embed="rId2">
            <a:alphaModFix/>
          </a:blip>
          <a:srcRect l="6231" t="15937" r="50559" b="11553"/>
          <a:stretch/>
        </p:blipFill>
        <p:spPr>
          <a:xfrm>
            <a:off x="8066249" y="4365776"/>
            <a:ext cx="1055207" cy="786990"/>
          </a:xfrm>
          <a:prstGeom prst="rect">
            <a:avLst/>
          </a:prstGeom>
          <a:noFill/>
          <a:ln>
            <a:noFill/>
          </a:ln>
        </p:spPr>
      </p:pic>
      <p:pic>
        <p:nvPicPr>
          <p:cNvPr id="122" name="Shape 122" descr="KCJ_PPTStackWinkBleu.png"/>
          <p:cNvPicPr preferRelativeResize="0"/>
          <p:nvPr/>
        </p:nvPicPr>
        <p:blipFill rotWithShape="1">
          <a:blip r:embed="rId3">
            <a:alphaModFix/>
          </a:blip>
          <a:srcRect/>
          <a:stretch/>
        </p:blipFill>
        <p:spPr>
          <a:xfrm>
            <a:off x="349771" y="3996671"/>
            <a:ext cx="1008756" cy="978125"/>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15_Disposition personnalisée">
    <p:spTree>
      <p:nvGrpSpPr>
        <p:cNvPr id="1" name="Shape 123"/>
        <p:cNvGrpSpPr/>
        <p:nvPr/>
      </p:nvGrpSpPr>
      <p:grpSpPr>
        <a:xfrm>
          <a:off x="0" y="0"/>
          <a:ext cx="0" cy="0"/>
          <a:chOff x="0" y="0"/>
          <a:chExt cx="0" cy="0"/>
        </a:xfrm>
      </p:grpSpPr>
      <p:sp>
        <p:nvSpPr>
          <p:cNvPr id="124" name="Shape 124"/>
          <p:cNvSpPr/>
          <p:nvPr/>
        </p:nvSpPr>
        <p:spPr>
          <a:xfrm>
            <a:off x="4516576" y="0"/>
            <a:ext cx="4627423" cy="5143499"/>
          </a:xfrm>
          <a:prstGeom prst="rect">
            <a:avLst/>
          </a:prstGeom>
          <a:solidFill>
            <a:schemeClr val="dk2"/>
          </a:solidFill>
          <a:ln w="9525" cap="flat" cmpd="sng">
            <a:solidFill>
              <a:srgbClr val="147EB4"/>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125" name="Shape 125"/>
          <p:cNvSpPr txBox="1">
            <a:spLocks noGrp="1"/>
          </p:cNvSpPr>
          <p:nvPr>
            <p:ph type="body" idx="1"/>
          </p:nvPr>
        </p:nvSpPr>
        <p:spPr>
          <a:xfrm>
            <a:off x="5215480" y="661252"/>
            <a:ext cx="3239008" cy="3807717"/>
          </a:xfrm>
          <a:prstGeom prst="rect">
            <a:avLst/>
          </a:prstGeom>
          <a:noFill/>
          <a:ln>
            <a:noFill/>
          </a:ln>
        </p:spPr>
        <p:txBody>
          <a:bodyPr lIns="91425" tIns="91425" rIns="91425" bIns="91425" anchor="t" anchorCtr="0"/>
          <a:lstStyle>
            <a:lvl1pPr marL="342900" marR="0" lvl="0" indent="-190500" algn="l" rtl="0">
              <a:spcBef>
                <a:spcPts val="480"/>
              </a:spcBef>
              <a:buClr>
                <a:schemeClr val="lt1"/>
              </a:buClr>
              <a:buSzPct val="100000"/>
              <a:buFont typeface="Arial"/>
              <a:buChar char="•"/>
              <a:defRPr sz="2400" b="0" i="0" u="none" strike="noStrike" cap="none">
                <a:solidFill>
                  <a:schemeClr val="lt1"/>
                </a:solidFill>
                <a:latin typeface="Arial"/>
                <a:ea typeface="Arial"/>
                <a:cs typeface="Arial"/>
                <a:sym typeface="Arial"/>
              </a:defRPr>
            </a:lvl1pPr>
            <a:lvl2pPr marL="742950" marR="0" lvl="1" indent="-158750" algn="l" rtl="0">
              <a:spcBef>
                <a:spcPts val="400"/>
              </a:spcBef>
              <a:buClr>
                <a:schemeClr val="lt1"/>
              </a:buClr>
              <a:buSzPct val="100000"/>
              <a:buFont typeface="Arial"/>
              <a:buChar char="–"/>
              <a:defRPr sz="2000" b="0" i="0" u="none" strike="noStrike" cap="none">
                <a:solidFill>
                  <a:schemeClr val="lt1"/>
                </a:solidFill>
                <a:latin typeface="Arial"/>
                <a:ea typeface="Arial"/>
                <a:cs typeface="Arial"/>
                <a:sym typeface="Arial"/>
              </a:defRPr>
            </a:lvl2pPr>
            <a:lvl3pPr marL="1143000" marR="0" lvl="2" indent="-114300" algn="l" rtl="0">
              <a:spcBef>
                <a:spcPts val="360"/>
              </a:spcBef>
              <a:buClr>
                <a:schemeClr val="lt1"/>
              </a:buClr>
              <a:buSzPct val="100000"/>
              <a:buFont typeface="Arial"/>
              <a:buChar char="•"/>
              <a:defRPr sz="1800" b="0" i="0" u="none" strike="noStrike" cap="none">
                <a:solidFill>
                  <a:schemeClr val="lt1"/>
                </a:solidFill>
                <a:latin typeface="Arial"/>
                <a:ea typeface="Arial"/>
                <a:cs typeface="Arial"/>
                <a:sym typeface="Arial"/>
              </a:defRPr>
            </a:lvl3pPr>
            <a:lvl4pPr marL="1600200" marR="0" lvl="3" indent="-127000" algn="l" rtl="0">
              <a:spcBef>
                <a:spcPts val="320"/>
              </a:spcBef>
              <a:buClr>
                <a:schemeClr val="lt1"/>
              </a:buClr>
              <a:buSzPct val="100000"/>
              <a:buFont typeface="Arial"/>
              <a:buChar char="–"/>
              <a:defRPr sz="1600" b="0" i="0" u="none" strike="noStrike" cap="none">
                <a:solidFill>
                  <a:schemeClr val="lt1"/>
                </a:solidFill>
                <a:latin typeface="Arial"/>
                <a:ea typeface="Arial"/>
                <a:cs typeface="Arial"/>
                <a:sym typeface="Arial"/>
              </a:defRPr>
            </a:lvl4pPr>
            <a:lvl5pPr marL="2057400" marR="0" lvl="4" indent="-127000" algn="l" rtl="0">
              <a:spcBef>
                <a:spcPts val="320"/>
              </a:spcBef>
              <a:buClr>
                <a:schemeClr val="lt1"/>
              </a:buClr>
              <a:buSzPct val="100000"/>
              <a:buFont typeface="Arial"/>
              <a:buChar char="»"/>
              <a:defRPr sz="1600" b="0" i="0" u="none" strike="noStrike" cap="none">
                <a:solidFill>
                  <a:schemeClr val="lt1"/>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pic>
        <p:nvPicPr>
          <p:cNvPr id="126" name="Shape 126" descr="LogoKCJ_3lignes_BlancRGB.png"/>
          <p:cNvPicPr preferRelativeResize="0"/>
          <p:nvPr/>
        </p:nvPicPr>
        <p:blipFill rotWithShape="1">
          <a:blip r:embed="rId2">
            <a:alphaModFix/>
          </a:blip>
          <a:srcRect l="6231" t="15937" r="50559" b="11553"/>
          <a:stretch/>
        </p:blipFill>
        <p:spPr>
          <a:xfrm>
            <a:off x="8066249" y="4365776"/>
            <a:ext cx="1055207" cy="786990"/>
          </a:xfrm>
          <a:prstGeom prst="rect">
            <a:avLst/>
          </a:prstGeom>
          <a:noFill/>
          <a:ln>
            <a:noFill/>
          </a:ln>
        </p:spPr>
      </p:pic>
      <p:pic>
        <p:nvPicPr>
          <p:cNvPr id="127" name="Shape 127"/>
          <p:cNvPicPr preferRelativeResize="0"/>
          <p:nvPr/>
        </p:nvPicPr>
        <p:blipFill rotWithShape="1">
          <a:blip r:embed="rId3">
            <a:alphaModFix/>
          </a:blip>
          <a:srcRect/>
          <a:stretch/>
        </p:blipFill>
        <p:spPr>
          <a:xfrm>
            <a:off x="259144" y="3922092"/>
            <a:ext cx="1010924" cy="980228"/>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18_Disposition personnalisée">
    <p:spTree>
      <p:nvGrpSpPr>
        <p:cNvPr id="1" name="Shape 128"/>
        <p:cNvGrpSpPr/>
        <p:nvPr/>
      </p:nvGrpSpPr>
      <p:grpSpPr>
        <a:xfrm>
          <a:off x="0" y="0"/>
          <a:ext cx="0" cy="0"/>
          <a:chOff x="0" y="0"/>
          <a:chExt cx="0" cy="0"/>
        </a:xfrm>
      </p:grpSpPr>
      <p:sp>
        <p:nvSpPr>
          <p:cNvPr id="129" name="Shape 129"/>
          <p:cNvSpPr/>
          <p:nvPr/>
        </p:nvSpPr>
        <p:spPr>
          <a:xfrm>
            <a:off x="0" y="0"/>
            <a:ext cx="9144000" cy="5143499"/>
          </a:xfrm>
          <a:prstGeom prst="rect">
            <a:avLst/>
          </a:prstGeom>
          <a:solidFill>
            <a:schemeClr val="dk1"/>
          </a:solidFill>
          <a:ln w="9525" cap="flat" cmpd="sng">
            <a:solidFill>
              <a:srgbClr val="147EB4"/>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pic>
        <p:nvPicPr>
          <p:cNvPr id="130" name="Shape 130" descr="KCJ_PPTOrdi.png"/>
          <p:cNvPicPr preferRelativeResize="0"/>
          <p:nvPr/>
        </p:nvPicPr>
        <p:blipFill rotWithShape="1">
          <a:blip r:embed="rId2">
            <a:alphaModFix/>
          </a:blip>
          <a:srcRect/>
          <a:stretch/>
        </p:blipFill>
        <p:spPr>
          <a:xfrm>
            <a:off x="802529" y="1074534"/>
            <a:ext cx="2881712" cy="2881712"/>
          </a:xfrm>
          <a:prstGeom prst="rect">
            <a:avLst/>
          </a:prstGeom>
          <a:noFill/>
          <a:ln>
            <a:noFill/>
          </a:ln>
        </p:spPr>
      </p:pic>
      <p:sp>
        <p:nvSpPr>
          <p:cNvPr id="131" name="Shape 131"/>
          <p:cNvSpPr txBox="1">
            <a:spLocks noGrp="1"/>
          </p:cNvSpPr>
          <p:nvPr>
            <p:ph type="body" idx="1"/>
          </p:nvPr>
        </p:nvSpPr>
        <p:spPr>
          <a:xfrm>
            <a:off x="3922882" y="1698218"/>
            <a:ext cx="5080209" cy="2770751"/>
          </a:xfrm>
          <a:prstGeom prst="rect">
            <a:avLst/>
          </a:prstGeom>
          <a:noFill/>
          <a:ln>
            <a:noFill/>
          </a:ln>
        </p:spPr>
        <p:txBody>
          <a:bodyPr lIns="91425" tIns="91425" rIns="91425" bIns="91425" anchor="t" anchorCtr="0"/>
          <a:lstStyle>
            <a:lvl1pPr marL="342900" marR="0" lvl="0" indent="-190500" algn="l" rtl="0">
              <a:spcBef>
                <a:spcPts val="480"/>
              </a:spcBef>
              <a:buClr>
                <a:schemeClr val="lt1"/>
              </a:buClr>
              <a:buSzPct val="100000"/>
              <a:buFont typeface="Arial"/>
              <a:buChar char="•"/>
              <a:defRPr sz="2400" b="0" i="0" u="none" strike="noStrike" cap="none">
                <a:solidFill>
                  <a:schemeClr val="lt1"/>
                </a:solidFill>
                <a:latin typeface="Arial"/>
                <a:ea typeface="Arial"/>
                <a:cs typeface="Arial"/>
                <a:sym typeface="Arial"/>
              </a:defRPr>
            </a:lvl1pPr>
            <a:lvl2pPr marL="742950" marR="0" lvl="1" indent="-158750" algn="l" rtl="0">
              <a:spcBef>
                <a:spcPts val="400"/>
              </a:spcBef>
              <a:buClr>
                <a:schemeClr val="lt1"/>
              </a:buClr>
              <a:buSzPct val="100000"/>
              <a:buFont typeface="Arial"/>
              <a:buChar char="–"/>
              <a:defRPr sz="2000" b="0" i="0" u="none" strike="noStrike" cap="none">
                <a:solidFill>
                  <a:schemeClr val="lt1"/>
                </a:solidFill>
                <a:latin typeface="Arial"/>
                <a:ea typeface="Arial"/>
                <a:cs typeface="Arial"/>
                <a:sym typeface="Arial"/>
              </a:defRPr>
            </a:lvl2pPr>
            <a:lvl3pPr marL="1143000" marR="0" lvl="2" indent="-114300" algn="l" rtl="0">
              <a:spcBef>
                <a:spcPts val="360"/>
              </a:spcBef>
              <a:buClr>
                <a:schemeClr val="lt1"/>
              </a:buClr>
              <a:buSzPct val="100000"/>
              <a:buFont typeface="Arial"/>
              <a:buChar char="•"/>
              <a:defRPr sz="1800" b="0" i="0" u="none" strike="noStrike" cap="none">
                <a:solidFill>
                  <a:schemeClr val="lt1"/>
                </a:solidFill>
                <a:latin typeface="Arial"/>
                <a:ea typeface="Arial"/>
                <a:cs typeface="Arial"/>
                <a:sym typeface="Arial"/>
              </a:defRPr>
            </a:lvl3pPr>
            <a:lvl4pPr marL="1600200" marR="0" lvl="3" indent="-127000" algn="l" rtl="0">
              <a:spcBef>
                <a:spcPts val="320"/>
              </a:spcBef>
              <a:buClr>
                <a:schemeClr val="lt1"/>
              </a:buClr>
              <a:buSzPct val="100000"/>
              <a:buFont typeface="Arial"/>
              <a:buChar char="–"/>
              <a:defRPr sz="1600" b="0" i="0" u="none" strike="noStrike" cap="none">
                <a:solidFill>
                  <a:schemeClr val="lt1"/>
                </a:solidFill>
                <a:latin typeface="Arial"/>
                <a:ea typeface="Arial"/>
                <a:cs typeface="Arial"/>
                <a:sym typeface="Arial"/>
              </a:defRPr>
            </a:lvl4pPr>
            <a:lvl5pPr marL="2057400" marR="0" lvl="4" indent="-127000" algn="l" rtl="0">
              <a:spcBef>
                <a:spcPts val="320"/>
              </a:spcBef>
              <a:buClr>
                <a:schemeClr val="lt1"/>
              </a:buClr>
              <a:buSzPct val="100000"/>
              <a:buFont typeface="Arial"/>
              <a:buChar char="»"/>
              <a:defRPr sz="1600" b="0" i="0" u="none" strike="noStrike" cap="none">
                <a:solidFill>
                  <a:schemeClr val="lt1"/>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pic>
        <p:nvPicPr>
          <p:cNvPr id="132" name="Shape 132" descr="LogoKCJ_3lignes_BlancRGB.png"/>
          <p:cNvPicPr preferRelativeResize="0"/>
          <p:nvPr/>
        </p:nvPicPr>
        <p:blipFill rotWithShape="1">
          <a:blip r:embed="rId3">
            <a:alphaModFix/>
          </a:blip>
          <a:srcRect l="6231" t="15937" r="50559" b="11553"/>
          <a:stretch/>
        </p:blipFill>
        <p:spPr>
          <a:xfrm>
            <a:off x="8066249" y="4365776"/>
            <a:ext cx="1055207" cy="786990"/>
          </a:xfrm>
          <a:prstGeom prst="rect">
            <a:avLst/>
          </a:prstGeom>
          <a:noFill/>
          <a:ln>
            <a:noFill/>
          </a:ln>
        </p:spPr>
      </p:pic>
      <p:sp>
        <p:nvSpPr>
          <p:cNvPr id="133" name="Shape 133"/>
          <p:cNvSpPr txBox="1">
            <a:spLocks noGrp="1"/>
          </p:cNvSpPr>
          <p:nvPr>
            <p:ph type="title"/>
          </p:nvPr>
        </p:nvSpPr>
        <p:spPr>
          <a:xfrm>
            <a:off x="4250010" y="266713"/>
            <a:ext cx="4753080" cy="1431504"/>
          </a:xfrm>
          <a:prstGeom prst="rect">
            <a:avLst/>
          </a:prstGeom>
          <a:noFill/>
          <a:ln>
            <a:noFill/>
          </a:ln>
        </p:spPr>
        <p:txBody>
          <a:bodyPr lIns="91425" tIns="91425" rIns="91425" bIns="91425" anchor="t" anchorCtr="0"/>
          <a:lstStyle>
            <a:lvl1pPr marL="0" marR="0" lvl="0" indent="0" algn="l" rtl="0">
              <a:lnSpc>
                <a:spcPct val="200000"/>
              </a:lnSpc>
              <a:spcBef>
                <a:spcPts val="0"/>
              </a:spcBef>
              <a:buClr>
                <a:schemeClr val="dk1"/>
              </a:buClr>
              <a:buFont typeface="Arial"/>
              <a:buNone/>
              <a:defRPr sz="3200" b="0" i="0" u="none" strike="noStrike" cap="none">
                <a:solidFill>
                  <a:schemeClr val="dk1"/>
                </a:solidFill>
                <a:latin typeface="Arial"/>
                <a:ea typeface="Arial"/>
                <a:cs typeface="Arial"/>
                <a:sym typeface="A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19_Disposition personnalisée">
    <p:spTree>
      <p:nvGrpSpPr>
        <p:cNvPr id="1" name="Shape 134"/>
        <p:cNvGrpSpPr/>
        <p:nvPr/>
      </p:nvGrpSpPr>
      <p:grpSpPr>
        <a:xfrm>
          <a:off x="0" y="0"/>
          <a:ext cx="0" cy="0"/>
          <a:chOff x="0" y="0"/>
          <a:chExt cx="0" cy="0"/>
        </a:xfrm>
      </p:grpSpPr>
      <p:sp>
        <p:nvSpPr>
          <p:cNvPr id="135" name="Shape 135"/>
          <p:cNvSpPr/>
          <p:nvPr/>
        </p:nvSpPr>
        <p:spPr>
          <a:xfrm>
            <a:off x="0" y="0"/>
            <a:ext cx="9144000" cy="5143499"/>
          </a:xfrm>
          <a:prstGeom prst="rect">
            <a:avLst/>
          </a:prstGeom>
          <a:solidFill>
            <a:schemeClr val="dk2"/>
          </a:solidFill>
          <a:ln w="9525" cap="flat" cmpd="sng">
            <a:solidFill>
              <a:srgbClr val="147EB4"/>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pic>
        <p:nvPicPr>
          <p:cNvPr id="136" name="Shape 136" descr="KCJ_PPTOrdi.png"/>
          <p:cNvPicPr preferRelativeResize="0"/>
          <p:nvPr/>
        </p:nvPicPr>
        <p:blipFill rotWithShape="1">
          <a:blip r:embed="rId2">
            <a:alphaModFix/>
          </a:blip>
          <a:srcRect/>
          <a:stretch/>
        </p:blipFill>
        <p:spPr>
          <a:xfrm>
            <a:off x="802529" y="1074534"/>
            <a:ext cx="2881712" cy="2881712"/>
          </a:xfrm>
          <a:prstGeom prst="rect">
            <a:avLst/>
          </a:prstGeom>
          <a:noFill/>
          <a:ln>
            <a:noFill/>
          </a:ln>
        </p:spPr>
      </p:pic>
      <p:sp>
        <p:nvSpPr>
          <p:cNvPr id="137" name="Shape 137"/>
          <p:cNvSpPr txBox="1">
            <a:spLocks noGrp="1"/>
          </p:cNvSpPr>
          <p:nvPr>
            <p:ph type="body" idx="1"/>
          </p:nvPr>
        </p:nvSpPr>
        <p:spPr>
          <a:xfrm>
            <a:off x="3922882" y="1698218"/>
            <a:ext cx="5080209" cy="2770751"/>
          </a:xfrm>
          <a:prstGeom prst="rect">
            <a:avLst/>
          </a:prstGeom>
          <a:noFill/>
          <a:ln>
            <a:noFill/>
          </a:ln>
        </p:spPr>
        <p:txBody>
          <a:bodyPr lIns="91425" tIns="91425" rIns="91425" bIns="91425" anchor="t" anchorCtr="0"/>
          <a:lstStyle>
            <a:lvl1pPr marL="342900" marR="0" lvl="0" indent="-190500" algn="l" rtl="0">
              <a:spcBef>
                <a:spcPts val="480"/>
              </a:spcBef>
              <a:buClr>
                <a:schemeClr val="lt1"/>
              </a:buClr>
              <a:buSzPct val="100000"/>
              <a:buFont typeface="Arial"/>
              <a:buChar char="•"/>
              <a:defRPr sz="2400" b="0" i="0" u="none" strike="noStrike" cap="none">
                <a:solidFill>
                  <a:schemeClr val="lt1"/>
                </a:solidFill>
                <a:latin typeface="Arial"/>
                <a:ea typeface="Arial"/>
                <a:cs typeface="Arial"/>
                <a:sym typeface="Arial"/>
              </a:defRPr>
            </a:lvl1pPr>
            <a:lvl2pPr marL="742950" marR="0" lvl="1" indent="-158750" algn="l" rtl="0">
              <a:spcBef>
                <a:spcPts val="400"/>
              </a:spcBef>
              <a:buClr>
                <a:schemeClr val="lt1"/>
              </a:buClr>
              <a:buSzPct val="100000"/>
              <a:buFont typeface="Arial"/>
              <a:buChar char="–"/>
              <a:defRPr sz="2000" b="0" i="0" u="none" strike="noStrike" cap="none">
                <a:solidFill>
                  <a:schemeClr val="lt1"/>
                </a:solidFill>
                <a:latin typeface="Arial"/>
                <a:ea typeface="Arial"/>
                <a:cs typeface="Arial"/>
                <a:sym typeface="Arial"/>
              </a:defRPr>
            </a:lvl2pPr>
            <a:lvl3pPr marL="1143000" marR="0" lvl="2" indent="-114300" algn="l" rtl="0">
              <a:spcBef>
                <a:spcPts val="360"/>
              </a:spcBef>
              <a:buClr>
                <a:schemeClr val="lt1"/>
              </a:buClr>
              <a:buSzPct val="100000"/>
              <a:buFont typeface="Arial"/>
              <a:buChar char="•"/>
              <a:defRPr sz="1800" b="0" i="0" u="none" strike="noStrike" cap="none">
                <a:solidFill>
                  <a:schemeClr val="lt1"/>
                </a:solidFill>
                <a:latin typeface="Arial"/>
                <a:ea typeface="Arial"/>
                <a:cs typeface="Arial"/>
                <a:sym typeface="Arial"/>
              </a:defRPr>
            </a:lvl3pPr>
            <a:lvl4pPr marL="1600200" marR="0" lvl="3" indent="-127000" algn="l" rtl="0">
              <a:spcBef>
                <a:spcPts val="320"/>
              </a:spcBef>
              <a:buClr>
                <a:schemeClr val="lt1"/>
              </a:buClr>
              <a:buSzPct val="100000"/>
              <a:buFont typeface="Arial"/>
              <a:buChar char="–"/>
              <a:defRPr sz="1600" b="0" i="0" u="none" strike="noStrike" cap="none">
                <a:solidFill>
                  <a:schemeClr val="lt1"/>
                </a:solidFill>
                <a:latin typeface="Arial"/>
                <a:ea typeface="Arial"/>
                <a:cs typeface="Arial"/>
                <a:sym typeface="Arial"/>
              </a:defRPr>
            </a:lvl4pPr>
            <a:lvl5pPr marL="2057400" marR="0" lvl="4" indent="-127000" algn="l" rtl="0">
              <a:spcBef>
                <a:spcPts val="320"/>
              </a:spcBef>
              <a:buClr>
                <a:schemeClr val="lt1"/>
              </a:buClr>
              <a:buSzPct val="100000"/>
              <a:buFont typeface="Arial"/>
              <a:buChar char="»"/>
              <a:defRPr sz="1600" b="0" i="0" u="none" strike="noStrike" cap="none">
                <a:solidFill>
                  <a:schemeClr val="lt1"/>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pic>
        <p:nvPicPr>
          <p:cNvPr id="138" name="Shape 138" descr="LogoKCJ_3lignes_BlancRGB.png"/>
          <p:cNvPicPr preferRelativeResize="0"/>
          <p:nvPr/>
        </p:nvPicPr>
        <p:blipFill rotWithShape="1">
          <a:blip r:embed="rId3">
            <a:alphaModFix/>
          </a:blip>
          <a:srcRect l="6231" t="15937" r="50559" b="11553"/>
          <a:stretch/>
        </p:blipFill>
        <p:spPr>
          <a:xfrm>
            <a:off x="8066249" y="4365776"/>
            <a:ext cx="1055207" cy="786990"/>
          </a:xfrm>
          <a:prstGeom prst="rect">
            <a:avLst/>
          </a:prstGeom>
          <a:noFill/>
          <a:ln>
            <a:noFill/>
          </a:ln>
        </p:spPr>
      </p:pic>
      <p:sp>
        <p:nvSpPr>
          <p:cNvPr id="139" name="Shape 139"/>
          <p:cNvSpPr txBox="1">
            <a:spLocks noGrp="1"/>
          </p:cNvSpPr>
          <p:nvPr>
            <p:ph type="title"/>
          </p:nvPr>
        </p:nvSpPr>
        <p:spPr>
          <a:xfrm>
            <a:off x="4250010" y="266713"/>
            <a:ext cx="4753080" cy="1431504"/>
          </a:xfrm>
          <a:prstGeom prst="rect">
            <a:avLst/>
          </a:prstGeom>
          <a:noFill/>
          <a:ln>
            <a:noFill/>
          </a:ln>
        </p:spPr>
        <p:txBody>
          <a:bodyPr lIns="91425" tIns="91425" rIns="91425" bIns="91425" anchor="t" anchorCtr="0"/>
          <a:lstStyle>
            <a:lvl1pPr marL="0" marR="0" lvl="0" indent="0" algn="l" rtl="0">
              <a:lnSpc>
                <a:spcPct val="200000"/>
              </a:lnSpc>
              <a:spcBef>
                <a:spcPts val="0"/>
              </a:spcBef>
              <a:buClr>
                <a:srgbClr val="FF8939"/>
              </a:buClr>
              <a:buFont typeface="Arial"/>
              <a:buNone/>
              <a:defRPr sz="3200" b="0" i="0" u="none" strike="noStrike" cap="none">
                <a:solidFill>
                  <a:srgbClr val="FF8939"/>
                </a:solidFill>
                <a:latin typeface="Arial"/>
                <a:ea typeface="Arial"/>
                <a:cs typeface="Arial"/>
                <a:sym typeface="A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16_Disposition personnalisée">
    <p:spTree>
      <p:nvGrpSpPr>
        <p:cNvPr id="1" name="Shape 140"/>
        <p:cNvGrpSpPr/>
        <p:nvPr/>
      </p:nvGrpSpPr>
      <p:grpSpPr>
        <a:xfrm>
          <a:off x="0" y="0"/>
          <a:ext cx="0" cy="0"/>
          <a:chOff x="0" y="0"/>
          <a:chExt cx="0" cy="0"/>
        </a:xfrm>
      </p:grpSpPr>
      <p:sp>
        <p:nvSpPr>
          <p:cNvPr id="141" name="Shape 141"/>
          <p:cNvSpPr/>
          <p:nvPr/>
        </p:nvSpPr>
        <p:spPr>
          <a:xfrm>
            <a:off x="4516576" y="0"/>
            <a:ext cx="4627423" cy="5143499"/>
          </a:xfrm>
          <a:prstGeom prst="rect">
            <a:avLst/>
          </a:prstGeom>
          <a:solidFill>
            <a:schemeClr val="dk1"/>
          </a:solidFill>
          <a:ln w="9525" cap="flat" cmpd="sng">
            <a:solidFill>
              <a:srgbClr val="147EB4"/>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142" name="Shape 142"/>
          <p:cNvSpPr txBox="1">
            <a:spLocks noGrp="1"/>
          </p:cNvSpPr>
          <p:nvPr>
            <p:ph type="body" idx="1"/>
          </p:nvPr>
        </p:nvSpPr>
        <p:spPr>
          <a:xfrm>
            <a:off x="5215480" y="661252"/>
            <a:ext cx="3239008" cy="3807717"/>
          </a:xfrm>
          <a:prstGeom prst="rect">
            <a:avLst/>
          </a:prstGeom>
          <a:noFill/>
          <a:ln>
            <a:noFill/>
          </a:ln>
        </p:spPr>
        <p:txBody>
          <a:bodyPr lIns="91425" tIns="91425" rIns="91425" bIns="91425" anchor="t" anchorCtr="0"/>
          <a:lstStyle>
            <a:lvl1pPr marL="342900" marR="0" lvl="0" indent="-190500" algn="l" rtl="0">
              <a:spcBef>
                <a:spcPts val="480"/>
              </a:spcBef>
              <a:buClr>
                <a:schemeClr val="lt1"/>
              </a:buClr>
              <a:buSzPct val="100000"/>
              <a:buFont typeface="Arial"/>
              <a:buChar char="•"/>
              <a:defRPr sz="2400" b="0" i="0" u="none" strike="noStrike" cap="none">
                <a:solidFill>
                  <a:schemeClr val="lt1"/>
                </a:solidFill>
                <a:latin typeface="Arial"/>
                <a:ea typeface="Arial"/>
                <a:cs typeface="Arial"/>
                <a:sym typeface="Arial"/>
              </a:defRPr>
            </a:lvl1pPr>
            <a:lvl2pPr marL="742950" marR="0" lvl="1" indent="-158750" algn="l" rtl="0">
              <a:spcBef>
                <a:spcPts val="400"/>
              </a:spcBef>
              <a:buClr>
                <a:schemeClr val="lt1"/>
              </a:buClr>
              <a:buSzPct val="100000"/>
              <a:buFont typeface="Arial"/>
              <a:buChar char="–"/>
              <a:defRPr sz="2000" b="0" i="0" u="none" strike="noStrike" cap="none">
                <a:solidFill>
                  <a:schemeClr val="lt1"/>
                </a:solidFill>
                <a:latin typeface="Arial"/>
                <a:ea typeface="Arial"/>
                <a:cs typeface="Arial"/>
                <a:sym typeface="Arial"/>
              </a:defRPr>
            </a:lvl2pPr>
            <a:lvl3pPr marL="1143000" marR="0" lvl="2" indent="-114300" algn="l" rtl="0">
              <a:spcBef>
                <a:spcPts val="360"/>
              </a:spcBef>
              <a:buClr>
                <a:schemeClr val="lt1"/>
              </a:buClr>
              <a:buSzPct val="100000"/>
              <a:buFont typeface="Arial"/>
              <a:buChar char="•"/>
              <a:defRPr sz="1800" b="0" i="0" u="none" strike="noStrike" cap="none">
                <a:solidFill>
                  <a:schemeClr val="lt1"/>
                </a:solidFill>
                <a:latin typeface="Arial"/>
                <a:ea typeface="Arial"/>
                <a:cs typeface="Arial"/>
                <a:sym typeface="Arial"/>
              </a:defRPr>
            </a:lvl3pPr>
            <a:lvl4pPr marL="1600200" marR="0" lvl="3" indent="-127000" algn="l" rtl="0">
              <a:spcBef>
                <a:spcPts val="320"/>
              </a:spcBef>
              <a:buClr>
                <a:schemeClr val="lt1"/>
              </a:buClr>
              <a:buSzPct val="100000"/>
              <a:buFont typeface="Arial"/>
              <a:buChar char="–"/>
              <a:defRPr sz="1600" b="0" i="0" u="none" strike="noStrike" cap="none">
                <a:solidFill>
                  <a:schemeClr val="lt1"/>
                </a:solidFill>
                <a:latin typeface="Arial"/>
                <a:ea typeface="Arial"/>
                <a:cs typeface="Arial"/>
                <a:sym typeface="Arial"/>
              </a:defRPr>
            </a:lvl4pPr>
            <a:lvl5pPr marL="2057400" marR="0" lvl="4" indent="-127000" algn="l" rtl="0">
              <a:spcBef>
                <a:spcPts val="320"/>
              </a:spcBef>
              <a:buClr>
                <a:schemeClr val="lt1"/>
              </a:buClr>
              <a:buSzPct val="100000"/>
              <a:buFont typeface="Arial"/>
              <a:buChar char="»"/>
              <a:defRPr sz="1600" b="0" i="0" u="none" strike="noStrike" cap="none">
                <a:solidFill>
                  <a:schemeClr val="lt1"/>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pic>
        <p:nvPicPr>
          <p:cNvPr id="143" name="Shape 143" descr="LogoKCJ_3lignes_BlancRGB.png"/>
          <p:cNvPicPr preferRelativeResize="0"/>
          <p:nvPr/>
        </p:nvPicPr>
        <p:blipFill rotWithShape="1">
          <a:blip r:embed="rId2">
            <a:alphaModFix/>
          </a:blip>
          <a:srcRect l="6231" t="15937" r="50559" b="11553"/>
          <a:stretch/>
        </p:blipFill>
        <p:spPr>
          <a:xfrm>
            <a:off x="8066249" y="4365776"/>
            <a:ext cx="1055207" cy="786990"/>
          </a:xfrm>
          <a:prstGeom prst="rect">
            <a:avLst/>
          </a:prstGeom>
          <a:noFill/>
          <a:ln>
            <a:noFill/>
          </a:ln>
        </p:spPr>
      </p:pic>
      <p:pic>
        <p:nvPicPr>
          <p:cNvPr id="144" name="Shape 144" descr="iStock_100639617_XLARGE.jpg"/>
          <p:cNvPicPr preferRelativeResize="0"/>
          <p:nvPr/>
        </p:nvPicPr>
        <p:blipFill rotWithShape="1">
          <a:blip r:embed="rId3">
            <a:alphaModFix/>
          </a:blip>
          <a:srcRect l="21136" r="20321"/>
          <a:stretch/>
        </p:blipFill>
        <p:spPr>
          <a:xfrm>
            <a:off x="0" y="0"/>
            <a:ext cx="4516577" cy="5143499"/>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17_Disposition personnalisée">
    <p:spTree>
      <p:nvGrpSpPr>
        <p:cNvPr id="1" name="Shape 145"/>
        <p:cNvGrpSpPr/>
        <p:nvPr/>
      </p:nvGrpSpPr>
      <p:grpSpPr>
        <a:xfrm>
          <a:off x="0" y="0"/>
          <a:ext cx="0" cy="0"/>
          <a:chOff x="0" y="0"/>
          <a:chExt cx="0" cy="0"/>
        </a:xfrm>
      </p:grpSpPr>
      <p:sp>
        <p:nvSpPr>
          <p:cNvPr id="146" name="Shape 146"/>
          <p:cNvSpPr/>
          <p:nvPr/>
        </p:nvSpPr>
        <p:spPr>
          <a:xfrm>
            <a:off x="4516576" y="0"/>
            <a:ext cx="4627423" cy="5143499"/>
          </a:xfrm>
          <a:prstGeom prst="rect">
            <a:avLst/>
          </a:prstGeom>
          <a:solidFill>
            <a:schemeClr val="dk2"/>
          </a:solidFill>
          <a:ln w="9525" cap="flat" cmpd="sng">
            <a:solidFill>
              <a:srgbClr val="147EB4"/>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147" name="Shape 147"/>
          <p:cNvSpPr txBox="1">
            <a:spLocks noGrp="1"/>
          </p:cNvSpPr>
          <p:nvPr>
            <p:ph type="body" idx="1"/>
          </p:nvPr>
        </p:nvSpPr>
        <p:spPr>
          <a:xfrm>
            <a:off x="5215480" y="661252"/>
            <a:ext cx="3239008" cy="3807717"/>
          </a:xfrm>
          <a:prstGeom prst="rect">
            <a:avLst/>
          </a:prstGeom>
          <a:noFill/>
          <a:ln>
            <a:noFill/>
          </a:ln>
        </p:spPr>
        <p:txBody>
          <a:bodyPr lIns="91425" tIns="91425" rIns="91425" bIns="91425" anchor="t" anchorCtr="0"/>
          <a:lstStyle>
            <a:lvl1pPr marL="342900" marR="0" lvl="0" indent="-190500" algn="l" rtl="0">
              <a:spcBef>
                <a:spcPts val="480"/>
              </a:spcBef>
              <a:buClr>
                <a:schemeClr val="lt1"/>
              </a:buClr>
              <a:buSzPct val="100000"/>
              <a:buFont typeface="Arial"/>
              <a:buChar char="•"/>
              <a:defRPr sz="2400" b="0" i="0" u="none" strike="noStrike" cap="none">
                <a:solidFill>
                  <a:schemeClr val="lt1"/>
                </a:solidFill>
                <a:latin typeface="Arial"/>
                <a:ea typeface="Arial"/>
                <a:cs typeface="Arial"/>
                <a:sym typeface="Arial"/>
              </a:defRPr>
            </a:lvl1pPr>
            <a:lvl2pPr marL="742950" marR="0" lvl="1" indent="-158750" algn="l" rtl="0">
              <a:spcBef>
                <a:spcPts val="400"/>
              </a:spcBef>
              <a:buClr>
                <a:schemeClr val="lt1"/>
              </a:buClr>
              <a:buSzPct val="100000"/>
              <a:buFont typeface="Arial"/>
              <a:buChar char="–"/>
              <a:defRPr sz="2000" b="0" i="0" u="none" strike="noStrike" cap="none">
                <a:solidFill>
                  <a:schemeClr val="lt1"/>
                </a:solidFill>
                <a:latin typeface="Arial"/>
                <a:ea typeface="Arial"/>
                <a:cs typeface="Arial"/>
                <a:sym typeface="Arial"/>
              </a:defRPr>
            </a:lvl2pPr>
            <a:lvl3pPr marL="1143000" marR="0" lvl="2" indent="-114300" algn="l" rtl="0">
              <a:spcBef>
                <a:spcPts val="360"/>
              </a:spcBef>
              <a:buClr>
                <a:schemeClr val="lt1"/>
              </a:buClr>
              <a:buSzPct val="100000"/>
              <a:buFont typeface="Arial"/>
              <a:buChar char="•"/>
              <a:defRPr sz="1800" b="0" i="0" u="none" strike="noStrike" cap="none">
                <a:solidFill>
                  <a:schemeClr val="lt1"/>
                </a:solidFill>
                <a:latin typeface="Arial"/>
                <a:ea typeface="Arial"/>
                <a:cs typeface="Arial"/>
                <a:sym typeface="Arial"/>
              </a:defRPr>
            </a:lvl3pPr>
            <a:lvl4pPr marL="1600200" marR="0" lvl="3" indent="-127000" algn="l" rtl="0">
              <a:spcBef>
                <a:spcPts val="320"/>
              </a:spcBef>
              <a:buClr>
                <a:schemeClr val="lt1"/>
              </a:buClr>
              <a:buSzPct val="100000"/>
              <a:buFont typeface="Arial"/>
              <a:buChar char="–"/>
              <a:defRPr sz="1600" b="0" i="0" u="none" strike="noStrike" cap="none">
                <a:solidFill>
                  <a:schemeClr val="lt1"/>
                </a:solidFill>
                <a:latin typeface="Arial"/>
                <a:ea typeface="Arial"/>
                <a:cs typeface="Arial"/>
                <a:sym typeface="Arial"/>
              </a:defRPr>
            </a:lvl4pPr>
            <a:lvl5pPr marL="2057400" marR="0" lvl="4" indent="-127000" algn="l" rtl="0">
              <a:spcBef>
                <a:spcPts val="320"/>
              </a:spcBef>
              <a:buClr>
                <a:schemeClr val="lt1"/>
              </a:buClr>
              <a:buSzPct val="100000"/>
              <a:buFont typeface="Arial"/>
              <a:buChar char="»"/>
              <a:defRPr sz="1600" b="0" i="0" u="none" strike="noStrike" cap="none">
                <a:solidFill>
                  <a:schemeClr val="lt1"/>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pic>
        <p:nvPicPr>
          <p:cNvPr id="148" name="Shape 148" descr="LogoKCJ_3lignes_BlancRGB.png"/>
          <p:cNvPicPr preferRelativeResize="0"/>
          <p:nvPr/>
        </p:nvPicPr>
        <p:blipFill rotWithShape="1">
          <a:blip r:embed="rId2">
            <a:alphaModFix/>
          </a:blip>
          <a:srcRect l="6231" t="15937" r="50559" b="11553"/>
          <a:stretch/>
        </p:blipFill>
        <p:spPr>
          <a:xfrm>
            <a:off x="8066249" y="4365776"/>
            <a:ext cx="1055207" cy="786990"/>
          </a:xfrm>
          <a:prstGeom prst="rect">
            <a:avLst/>
          </a:prstGeom>
          <a:noFill/>
          <a:ln>
            <a:noFill/>
          </a:ln>
        </p:spPr>
      </p:pic>
      <p:pic>
        <p:nvPicPr>
          <p:cNvPr id="149" name="Shape 149" descr="iStock_100639617_XLARGE.jpg"/>
          <p:cNvPicPr preferRelativeResize="0"/>
          <p:nvPr/>
        </p:nvPicPr>
        <p:blipFill rotWithShape="1">
          <a:blip r:embed="rId3">
            <a:alphaModFix/>
          </a:blip>
          <a:srcRect l="21136" r="20321"/>
          <a:stretch/>
        </p:blipFill>
        <p:spPr>
          <a:xfrm>
            <a:off x="0" y="0"/>
            <a:ext cx="4516577" cy="5143499"/>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2_En-tête de section">
    <p:spTree>
      <p:nvGrpSpPr>
        <p:cNvPr id="1" name="Shape 156"/>
        <p:cNvGrpSpPr/>
        <p:nvPr/>
      </p:nvGrpSpPr>
      <p:grpSpPr>
        <a:xfrm>
          <a:off x="0" y="0"/>
          <a:ext cx="0" cy="0"/>
          <a:chOff x="0" y="0"/>
          <a:chExt cx="0" cy="0"/>
        </a:xfrm>
      </p:grpSpPr>
      <p:pic>
        <p:nvPicPr>
          <p:cNvPr id="157" name="Shape 157" descr="KCJ_PPTBandeSymboleGrisPale.png"/>
          <p:cNvPicPr preferRelativeResize="0"/>
          <p:nvPr/>
        </p:nvPicPr>
        <p:blipFill rotWithShape="1">
          <a:blip r:embed="rId2">
            <a:alphaModFix/>
          </a:blip>
          <a:srcRect/>
          <a:stretch/>
        </p:blipFill>
        <p:spPr>
          <a:xfrm>
            <a:off x="894795" y="0"/>
            <a:ext cx="890700" cy="5143500"/>
          </a:xfrm>
          <a:prstGeom prst="rect">
            <a:avLst/>
          </a:prstGeom>
          <a:noFill/>
          <a:ln>
            <a:noFill/>
          </a:ln>
        </p:spPr>
      </p:pic>
      <p:sp>
        <p:nvSpPr>
          <p:cNvPr id="158" name="Shape 158"/>
          <p:cNvSpPr txBox="1">
            <a:spLocks noGrp="1"/>
          </p:cNvSpPr>
          <p:nvPr>
            <p:ph type="title"/>
          </p:nvPr>
        </p:nvSpPr>
        <p:spPr>
          <a:xfrm>
            <a:off x="894795" y="878511"/>
            <a:ext cx="7791900" cy="1948800"/>
          </a:xfrm>
          <a:prstGeom prst="rect">
            <a:avLst/>
          </a:prstGeom>
          <a:noFill/>
          <a:ln>
            <a:noFill/>
          </a:ln>
        </p:spPr>
        <p:txBody>
          <a:bodyPr lIns="91425" tIns="91425" rIns="91425" bIns="91425" anchor="t" anchorCtr="0"/>
          <a:lstStyle>
            <a:lvl1pPr marL="0" marR="0" lvl="0" indent="0" algn="l" rtl="0">
              <a:lnSpc>
                <a:spcPct val="200000"/>
              </a:lnSpc>
              <a:spcBef>
                <a:spcPts val="0"/>
              </a:spcBef>
              <a:spcAft>
                <a:spcPts val="0"/>
              </a:spcAft>
              <a:buClr>
                <a:schemeClr val="lt1"/>
              </a:buClr>
              <a:buFont typeface="Arial"/>
              <a:buNone/>
              <a:defRPr sz="3600" b="0" i="0" u="none" strike="noStrike" cap="none">
                <a:solidFill>
                  <a:schemeClr val="lt1"/>
                </a:solidFill>
                <a:latin typeface="Arial"/>
                <a:ea typeface="Arial"/>
                <a:cs typeface="Arial"/>
                <a:sym typeface="Arial"/>
              </a:defRPr>
            </a:lvl1pPr>
            <a:lvl2pPr lvl="1" indent="0" rtl="0">
              <a:spcBef>
                <a:spcPts val="0"/>
              </a:spcBef>
              <a:buFont typeface="Arial"/>
              <a:buNone/>
              <a:defRPr sz="1800"/>
            </a:lvl2pPr>
            <a:lvl3pPr lvl="2" indent="0" rtl="0">
              <a:spcBef>
                <a:spcPts val="0"/>
              </a:spcBef>
              <a:buFont typeface="Arial"/>
              <a:buNone/>
              <a:defRPr sz="1800"/>
            </a:lvl3pPr>
            <a:lvl4pPr lvl="3" indent="0" rtl="0">
              <a:spcBef>
                <a:spcPts val="0"/>
              </a:spcBef>
              <a:buFont typeface="Arial"/>
              <a:buNone/>
              <a:defRPr sz="1800"/>
            </a:lvl4pPr>
            <a:lvl5pPr lvl="4" indent="0" rtl="0">
              <a:spcBef>
                <a:spcPts val="0"/>
              </a:spcBef>
              <a:buFont typeface="Arial"/>
              <a:buNone/>
              <a:defRPr sz="1800"/>
            </a:lvl5pPr>
            <a:lvl6pPr lvl="5" indent="0" rtl="0">
              <a:spcBef>
                <a:spcPts val="0"/>
              </a:spcBef>
              <a:buFont typeface="Arial"/>
              <a:buNone/>
              <a:defRPr sz="1800"/>
            </a:lvl6pPr>
            <a:lvl7pPr lvl="6" indent="0" rtl="0">
              <a:spcBef>
                <a:spcPts val="0"/>
              </a:spcBef>
              <a:buFont typeface="Arial"/>
              <a:buNone/>
              <a:defRPr sz="1800"/>
            </a:lvl7pPr>
            <a:lvl8pPr lvl="7" indent="0" rtl="0">
              <a:spcBef>
                <a:spcPts val="0"/>
              </a:spcBef>
              <a:buFont typeface="Arial"/>
              <a:buNone/>
              <a:defRPr sz="1800"/>
            </a:lvl8pPr>
            <a:lvl9pPr lvl="8" indent="0" rtl="0">
              <a:spcBef>
                <a:spcPts val="0"/>
              </a:spcBef>
              <a:buFont typeface="Arial"/>
              <a:buNone/>
              <a:defRPr sz="1800"/>
            </a:lvl9pPr>
          </a:lstStyle>
          <a:p>
            <a:endParaRPr/>
          </a:p>
        </p:txBody>
      </p:sp>
      <p:pic>
        <p:nvPicPr>
          <p:cNvPr id="159" name="Shape 159" descr="LogoKCJ_3lignes_RGB.png"/>
          <p:cNvPicPr preferRelativeResize="0"/>
          <p:nvPr/>
        </p:nvPicPr>
        <p:blipFill rotWithShape="1">
          <a:blip r:embed="rId3">
            <a:alphaModFix/>
          </a:blip>
          <a:srcRect/>
          <a:stretch/>
        </p:blipFill>
        <p:spPr>
          <a:xfrm>
            <a:off x="5491500" y="3520167"/>
            <a:ext cx="3652500" cy="162330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2_Disposition personnalisée">
    <p:spTree>
      <p:nvGrpSpPr>
        <p:cNvPr id="1" name="Shape 26"/>
        <p:cNvGrpSpPr/>
        <p:nvPr/>
      </p:nvGrpSpPr>
      <p:grpSpPr>
        <a:xfrm>
          <a:off x="0" y="0"/>
          <a:ext cx="0" cy="0"/>
          <a:chOff x="0" y="0"/>
          <a:chExt cx="0" cy="0"/>
        </a:xfrm>
      </p:grpSpPr>
      <p:sp>
        <p:nvSpPr>
          <p:cNvPr id="27" name="Shape 27"/>
          <p:cNvSpPr/>
          <p:nvPr/>
        </p:nvSpPr>
        <p:spPr>
          <a:xfrm>
            <a:off x="0" y="0"/>
            <a:ext cx="9144000" cy="5143499"/>
          </a:xfrm>
          <a:prstGeom prst="rect">
            <a:avLst/>
          </a:prstGeom>
          <a:solidFill>
            <a:schemeClr val="dk2"/>
          </a:solidFill>
          <a:ln w="9525" cap="flat" cmpd="sng">
            <a:solidFill>
              <a:srgbClr val="147EB4"/>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pic>
        <p:nvPicPr>
          <p:cNvPr id="28" name="Shape 28" descr="(-)orange.png"/>
          <p:cNvPicPr preferRelativeResize="0"/>
          <p:nvPr/>
        </p:nvPicPr>
        <p:blipFill rotWithShape="1">
          <a:blip r:embed="rId2">
            <a:alphaModFix/>
          </a:blip>
          <a:srcRect/>
          <a:stretch/>
        </p:blipFill>
        <p:spPr>
          <a:xfrm>
            <a:off x="2185660" y="1028932"/>
            <a:ext cx="4769201" cy="3085636"/>
          </a:xfrm>
          <a:prstGeom prst="rect">
            <a:avLst/>
          </a:prstGeom>
          <a:noFill/>
          <a:ln>
            <a:noFill/>
          </a:ln>
        </p:spPr>
      </p:pic>
      <p:sp>
        <p:nvSpPr>
          <p:cNvPr id="29" name="Shape 29"/>
          <p:cNvSpPr txBox="1">
            <a:spLocks noGrp="1"/>
          </p:cNvSpPr>
          <p:nvPr>
            <p:ph type="title"/>
          </p:nvPr>
        </p:nvSpPr>
        <p:spPr>
          <a:xfrm>
            <a:off x="1395915" y="1606011"/>
            <a:ext cx="6411149" cy="1948819"/>
          </a:xfrm>
          <a:prstGeom prst="rect">
            <a:avLst/>
          </a:prstGeom>
          <a:noFill/>
          <a:ln>
            <a:noFill/>
          </a:ln>
        </p:spPr>
        <p:txBody>
          <a:bodyPr lIns="91425" tIns="91425" rIns="91425" bIns="91425" anchor="t" anchorCtr="0"/>
          <a:lstStyle>
            <a:lvl1pPr marL="0" marR="0" lvl="0" indent="0" algn="ctr" rtl="0">
              <a:lnSpc>
                <a:spcPct val="200000"/>
              </a:lnSpc>
              <a:spcBef>
                <a:spcPts val="0"/>
              </a:spcBef>
              <a:buClr>
                <a:schemeClr val="dk2"/>
              </a:buClr>
              <a:buFont typeface="Arial"/>
              <a:buNone/>
              <a:defRPr sz="3600" b="0" i="0" u="none" strike="noStrike" cap="none">
                <a:solidFill>
                  <a:schemeClr val="dk2"/>
                </a:solidFill>
                <a:latin typeface="Arial"/>
                <a:ea typeface="Arial"/>
                <a:cs typeface="Arial"/>
                <a:sym typeface="A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En-tête de section">
    <p:spTree>
      <p:nvGrpSpPr>
        <p:cNvPr id="1" name="Shape 160"/>
        <p:cNvGrpSpPr/>
        <p:nvPr/>
      </p:nvGrpSpPr>
      <p:grpSpPr>
        <a:xfrm>
          <a:off x="0" y="0"/>
          <a:ext cx="0" cy="0"/>
          <a:chOff x="0" y="0"/>
          <a:chExt cx="0" cy="0"/>
        </a:xfrm>
      </p:grpSpPr>
      <p:sp>
        <p:nvSpPr>
          <p:cNvPr id="161" name="Shape 161"/>
          <p:cNvSpPr/>
          <p:nvPr/>
        </p:nvSpPr>
        <p:spPr>
          <a:xfrm>
            <a:off x="0" y="0"/>
            <a:ext cx="9144000" cy="5143500"/>
          </a:xfrm>
          <a:prstGeom prst="rect">
            <a:avLst/>
          </a:prstGeom>
          <a:solidFill>
            <a:schemeClr val="dk1"/>
          </a:solidFill>
          <a:ln w="9525" cap="flat" cmpd="sng">
            <a:solidFill>
              <a:srgbClr val="147EB4"/>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pic>
        <p:nvPicPr>
          <p:cNvPr id="162" name="Shape 162" descr="KCJ_PPTBandeSymboleBleue.png"/>
          <p:cNvPicPr preferRelativeResize="0"/>
          <p:nvPr/>
        </p:nvPicPr>
        <p:blipFill rotWithShape="1">
          <a:blip r:embed="rId2">
            <a:alphaModFix/>
          </a:blip>
          <a:srcRect/>
          <a:stretch/>
        </p:blipFill>
        <p:spPr>
          <a:xfrm>
            <a:off x="894795" y="0"/>
            <a:ext cx="890700" cy="5143500"/>
          </a:xfrm>
          <a:prstGeom prst="rect">
            <a:avLst/>
          </a:prstGeom>
          <a:noFill/>
          <a:ln>
            <a:noFill/>
          </a:ln>
        </p:spPr>
      </p:pic>
      <p:sp>
        <p:nvSpPr>
          <p:cNvPr id="163" name="Shape 163"/>
          <p:cNvSpPr txBox="1">
            <a:spLocks noGrp="1"/>
          </p:cNvSpPr>
          <p:nvPr>
            <p:ph type="title"/>
          </p:nvPr>
        </p:nvSpPr>
        <p:spPr>
          <a:xfrm>
            <a:off x="894795" y="878511"/>
            <a:ext cx="7791900" cy="1948800"/>
          </a:xfrm>
          <a:prstGeom prst="rect">
            <a:avLst/>
          </a:prstGeom>
          <a:noFill/>
          <a:ln>
            <a:noFill/>
          </a:ln>
        </p:spPr>
        <p:txBody>
          <a:bodyPr lIns="91425" tIns="91425" rIns="91425" bIns="91425" anchor="t" anchorCtr="0"/>
          <a:lstStyle>
            <a:lvl1pPr marL="0" marR="0" lvl="0" indent="0" algn="l" rtl="0">
              <a:lnSpc>
                <a:spcPct val="200000"/>
              </a:lnSpc>
              <a:spcBef>
                <a:spcPts val="0"/>
              </a:spcBef>
              <a:spcAft>
                <a:spcPts val="0"/>
              </a:spcAft>
              <a:buClr>
                <a:schemeClr val="dk1"/>
              </a:buClr>
              <a:buFont typeface="Arial"/>
              <a:buNone/>
              <a:defRPr sz="3600" b="0" i="0" u="none" strike="noStrike" cap="none">
                <a:solidFill>
                  <a:schemeClr val="dk1"/>
                </a:solidFill>
                <a:latin typeface="Arial"/>
                <a:ea typeface="Arial"/>
                <a:cs typeface="Arial"/>
                <a:sym typeface="Arial"/>
              </a:defRPr>
            </a:lvl1pPr>
            <a:lvl2pPr lvl="1" indent="0" rtl="0">
              <a:spcBef>
                <a:spcPts val="0"/>
              </a:spcBef>
              <a:buFont typeface="Arial"/>
              <a:buNone/>
              <a:defRPr sz="1800"/>
            </a:lvl2pPr>
            <a:lvl3pPr lvl="2" indent="0" rtl="0">
              <a:spcBef>
                <a:spcPts val="0"/>
              </a:spcBef>
              <a:buFont typeface="Arial"/>
              <a:buNone/>
              <a:defRPr sz="1800"/>
            </a:lvl3pPr>
            <a:lvl4pPr lvl="3" indent="0" rtl="0">
              <a:spcBef>
                <a:spcPts val="0"/>
              </a:spcBef>
              <a:buFont typeface="Arial"/>
              <a:buNone/>
              <a:defRPr sz="1800"/>
            </a:lvl4pPr>
            <a:lvl5pPr lvl="4" indent="0" rtl="0">
              <a:spcBef>
                <a:spcPts val="0"/>
              </a:spcBef>
              <a:buFont typeface="Arial"/>
              <a:buNone/>
              <a:defRPr sz="1800"/>
            </a:lvl5pPr>
            <a:lvl6pPr lvl="5" indent="0" rtl="0">
              <a:spcBef>
                <a:spcPts val="0"/>
              </a:spcBef>
              <a:buFont typeface="Arial"/>
              <a:buNone/>
              <a:defRPr sz="1800"/>
            </a:lvl6pPr>
            <a:lvl7pPr lvl="6" indent="0" rtl="0">
              <a:spcBef>
                <a:spcPts val="0"/>
              </a:spcBef>
              <a:buFont typeface="Arial"/>
              <a:buNone/>
              <a:defRPr sz="1800"/>
            </a:lvl7pPr>
            <a:lvl8pPr lvl="7" indent="0" rtl="0">
              <a:spcBef>
                <a:spcPts val="0"/>
              </a:spcBef>
              <a:buFont typeface="Arial"/>
              <a:buNone/>
              <a:defRPr sz="1800"/>
            </a:lvl8pPr>
            <a:lvl9pPr lvl="8" indent="0" rtl="0">
              <a:spcBef>
                <a:spcPts val="0"/>
              </a:spcBef>
              <a:buFont typeface="Arial"/>
              <a:buNone/>
              <a:defRPr sz="1800"/>
            </a:lvl9pPr>
          </a:lstStyle>
          <a:p>
            <a:endParaRPr/>
          </a:p>
        </p:txBody>
      </p:sp>
      <p:pic>
        <p:nvPicPr>
          <p:cNvPr id="164" name="Shape 164" descr="LogoKCJ_3lignes_BlancRGB.png"/>
          <p:cNvPicPr preferRelativeResize="0"/>
          <p:nvPr/>
        </p:nvPicPr>
        <p:blipFill rotWithShape="1">
          <a:blip r:embed="rId3">
            <a:alphaModFix/>
          </a:blip>
          <a:srcRect/>
          <a:stretch/>
        </p:blipFill>
        <p:spPr>
          <a:xfrm>
            <a:off x="5499000" y="3523500"/>
            <a:ext cx="3645000" cy="1620000"/>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cSld name="9_Disposition personnalisée">
    <p:spTree>
      <p:nvGrpSpPr>
        <p:cNvPr id="1" name="Shape 165"/>
        <p:cNvGrpSpPr/>
        <p:nvPr/>
      </p:nvGrpSpPr>
      <p:grpSpPr>
        <a:xfrm>
          <a:off x="0" y="0"/>
          <a:ext cx="0" cy="0"/>
          <a:chOff x="0" y="0"/>
          <a:chExt cx="0" cy="0"/>
        </a:xfrm>
      </p:grpSpPr>
      <p:sp>
        <p:nvSpPr>
          <p:cNvPr id="166" name="Shape 166"/>
          <p:cNvSpPr/>
          <p:nvPr/>
        </p:nvSpPr>
        <p:spPr>
          <a:xfrm>
            <a:off x="0" y="0"/>
            <a:ext cx="2761500" cy="5143500"/>
          </a:xfrm>
          <a:prstGeom prst="rect">
            <a:avLst/>
          </a:prstGeom>
          <a:solidFill>
            <a:schemeClr val="dk2"/>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167" name="Shape 167"/>
          <p:cNvSpPr/>
          <p:nvPr/>
        </p:nvSpPr>
        <p:spPr>
          <a:xfrm rot="10800000" flipH="1">
            <a:off x="2280285" y="206100"/>
            <a:ext cx="2453400" cy="873600"/>
          </a:xfrm>
          <a:prstGeom prst="rect">
            <a:avLst/>
          </a:prstGeom>
          <a:solidFill>
            <a:schemeClr val="lt1"/>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168" name="Shape 168"/>
          <p:cNvSpPr txBox="1">
            <a:spLocks noGrp="1"/>
          </p:cNvSpPr>
          <p:nvPr>
            <p:ph type="title"/>
          </p:nvPr>
        </p:nvSpPr>
        <p:spPr>
          <a:xfrm>
            <a:off x="2590800" y="205979"/>
            <a:ext cx="6096000" cy="8574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chemeClr val="dk2"/>
              </a:buClr>
              <a:buFont typeface="Arial"/>
              <a:buNone/>
              <a:defRPr sz="3600" b="0" i="0" u="none" strike="noStrike" cap="none">
                <a:solidFill>
                  <a:schemeClr val="dk2"/>
                </a:solidFill>
                <a:latin typeface="Arial"/>
                <a:ea typeface="Arial"/>
                <a:cs typeface="Arial"/>
                <a:sym typeface="Arial"/>
              </a:defRPr>
            </a:lvl1pPr>
            <a:lvl2pPr lvl="1" indent="0" rtl="0">
              <a:spcBef>
                <a:spcPts val="0"/>
              </a:spcBef>
              <a:buFont typeface="Arial"/>
              <a:buNone/>
              <a:defRPr sz="1800"/>
            </a:lvl2pPr>
            <a:lvl3pPr lvl="2" indent="0" rtl="0">
              <a:spcBef>
                <a:spcPts val="0"/>
              </a:spcBef>
              <a:buFont typeface="Arial"/>
              <a:buNone/>
              <a:defRPr sz="1800"/>
            </a:lvl3pPr>
            <a:lvl4pPr lvl="3" indent="0" rtl="0">
              <a:spcBef>
                <a:spcPts val="0"/>
              </a:spcBef>
              <a:buFont typeface="Arial"/>
              <a:buNone/>
              <a:defRPr sz="1800"/>
            </a:lvl4pPr>
            <a:lvl5pPr lvl="4" indent="0" rtl="0">
              <a:spcBef>
                <a:spcPts val="0"/>
              </a:spcBef>
              <a:buFont typeface="Arial"/>
              <a:buNone/>
              <a:defRPr sz="1800"/>
            </a:lvl5pPr>
            <a:lvl6pPr lvl="5" indent="0" rtl="0">
              <a:spcBef>
                <a:spcPts val="0"/>
              </a:spcBef>
              <a:buFont typeface="Arial"/>
              <a:buNone/>
              <a:defRPr sz="1800"/>
            </a:lvl6pPr>
            <a:lvl7pPr lvl="6" indent="0" rtl="0">
              <a:spcBef>
                <a:spcPts val="0"/>
              </a:spcBef>
              <a:buFont typeface="Arial"/>
              <a:buNone/>
              <a:defRPr sz="1800"/>
            </a:lvl7pPr>
            <a:lvl8pPr lvl="7" indent="0" rtl="0">
              <a:spcBef>
                <a:spcPts val="0"/>
              </a:spcBef>
              <a:buFont typeface="Arial"/>
              <a:buNone/>
              <a:defRPr sz="1800"/>
            </a:lvl8pPr>
            <a:lvl9pPr lvl="8" indent="0" rtl="0">
              <a:spcBef>
                <a:spcPts val="0"/>
              </a:spcBef>
              <a:buFont typeface="Arial"/>
              <a:buNone/>
              <a:defRPr sz="1800"/>
            </a:lvl9pPr>
          </a:lstStyle>
          <a:p>
            <a:endParaRPr/>
          </a:p>
        </p:txBody>
      </p:sp>
      <p:sp>
        <p:nvSpPr>
          <p:cNvPr id="169" name="Shape 169"/>
          <p:cNvSpPr txBox="1">
            <a:spLocks noGrp="1"/>
          </p:cNvSpPr>
          <p:nvPr>
            <p:ph type="body" idx="1"/>
          </p:nvPr>
        </p:nvSpPr>
        <p:spPr>
          <a:xfrm>
            <a:off x="3124200" y="1722116"/>
            <a:ext cx="5562600" cy="2872499"/>
          </a:xfrm>
          <a:prstGeom prst="rect">
            <a:avLst/>
          </a:prstGeom>
          <a:noFill/>
          <a:ln>
            <a:noFill/>
          </a:ln>
        </p:spPr>
        <p:txBody>
          <a:bodyPr lIns="91425" tIns="91425" rIns="91425" bIns="91425" anchor="t" anchorCtr="0"/>
          <a:lstStyle>
            <a:lvl1pPr marL="342900" marR="0" lvl="0" indent="-38100" algn="l" rtl="0">
              <a:lnSpc>
                <a:spcPct val="100000"/>
              </a:lnSpc>
              <a:spcBef>
                <a:spcPts val="480"/>
              </a:spcBef>
              <a:spcAft>
                <a:spcPts val="0"/>
              </a:spcAft>
              <a:buClr>
                <a:schemeClr val="dk2"/>
              </a:buClr>
              <a:buSzPct val="100000"/>
              <a:buFont typeface="Arial"/>
              <a:buChar char="•"/>
              <a:defRPr sz="2400" b="0" i="0" u="none" strike="noStrike" cap="none">
                <a:solidFill>
                  <a:schemeClr val="dk2"/>
                </a:solidFill>
                <a:latin typeface="Arial"/>
                <a:ea typeface="Arial"/>
                <a:cs typeface="Arial"/>
                <a:sym typeface="Arial"/>
              </a:defRPr>
            </a:lvl1pPr>
            <a:lvl2pPr marL="742950" marR="0" lvl="1" indent="-31750" algn="l" rtl="0">
              <a:lnSpc>
                <a:spcPct val="100000"/>
              </a:lnSpc>
              <a:spcBef>
                <a:spcPts val="400"/>
              </a:spcBef>
              <a:spcAft>
                <a:spcPts val="0"/>
              </a:spcAft>
              <a:buClr>
                <a:schemeClr val="dk2"/>
              </a:buClr>
              <a:buSzPct val="100000"/>
              <a:buFont typeface="Arial"/>
              <a:buChar char="–"/>
              <a:defRPr sz="2000" b="0" i="0" u="none" strike="noStrike" cap="none">
                <a:solidFill>
                  <a:schemeClr val="dk2"/>
                </a:solidFill>
                <a:latin typeface="Arial"/>
                <a:ea typeface="Arial"/>
                <a:cs typeface="Arial"/>
                <a:sym typeface="Arial"/>
              </a:defRPr>
            </a:lvl2pPr>
            <a:lvl3pPr marL="1143000" marR="0" lvl="2" indent="0" algn="l" rtl="0">
              <a:lnSpc>
                <a:spcPct val="100000"/>
              </a:lnSpc>
              <a:spcBef>
                <a:spcPts val="360"/>
              </a:spcBef>
              <a:spcAft>
                <a:spcPts val="0"/>
              </a:spcAft>
              <a:buClr>
                <a:schemeClr val="dk2"/>
              </a:buClr>
              <a:buSzPct val="100000"/>
              <a:buFont typeface="Arial"/>
              <a:buChar char="•"/>
              <a:defRPr sz="1800" b="0" i="0" u="none" strike="noStrike" cap="none">
                <a:solidFill>
                  <a:schemeClr val="dk2"/>
                </a:solidFill>
                <a:latin typeface="Arial"/>
                <a:ea typeface="Arial"/>
                <a:cs typeface="Arial"/>
                <a:sym typeface="Arial"/>
              </a:defRPr>
            </a:lvl3pPr>
            <a:lvl4pPr marL="1600200" marR="0" lvl="3" indent="-25400" algn="l" rtl="0">
              <a:lnSpc>
                <a:spcPct val="100000"/>
              </a:lnSpc>
              <a:spcBef>
                <a:spcPts val="320"/>
              </a:spcBef>
              <a:spcAft>
                <a:spcPts val="0"/>
              </a:spcAft>
              <a:buClr>
                <a:schemeClr val="dk2"/>
              </a:buClr>
              <a:buSzPct val="100000"/>
              <a:buFont typeface="Arial"/>
              <a:buChar char="–"/>
              <a:defRPr sz="1600" b="0" i="0" u="none" strike="noStrike" cap="none">
                <a:solidFill>
                  <a:schemeClr val="dk2"/>
                </a:solidFill>
                <a:latin typeface="Arial"/>
                <a:ea typeface="Arial"/>
                <a:cs typeface="Arial"/>
                <a:sym typeface="Arial"/>
              </a:defRPr>
            </a:lvl4pPr>
            <a:lvl5pPr marL="2057400" marR="0" lvl="4" indent="-25400" algn="l" rtl="0">
              <a:lnSpc>
                <a:spcPct val="100000"/>
              </a:lnSpc>
              <a:spcBef>
                <a:spcPts val="320"/>
              </a:spcBef>
              <a:spcAft>
                <a:spcPts val="0"/>
              </a:spcAft>
              <a:buClr>
                <a:schemeClr val="dk2"/>
              </a:buClr>
              <a:buSzPct val="100000"/>
              <a:buFont typeface="Arial"/>
              <a:buChar char="»"/>
              <a:defRPr sz="1600" b="0" i="0" u="none" strike="noStrike" cap="none">
                <a:solidFill>
                  <a:schemeClr val="dk2"/>
                </a:solidFill>
                <a:latin typeface="Arial"/>
                <a:ea typeface="Arial"/>
                <a:cs typeface="Arial"/>
                <a:sym typeface="Arial"/>
              </a:defRPr>
            </a:lvl5pPr>
            <a:lvl6pPr marL="2514600" marR="0" lvl="5"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cxnSp>
        <p:nvCxnSpPr>
          <p:cNvPr id="170" name="Shape 170"/>
          <p:cNvCxnSpPr/>
          <p:nvPr/>
        </p:nvCxnSpPr>
        <p:spPr>
          <a:xfrm>
            <a:off x="3124200" y="1356525"/>
            <a:ext cx="551100" cy="0"/>
          </a:xfrm>
          <a:prstGeom prst="straightConnector1">
            <a:avLst/>
          </a:prstGeom>
          <a:noFill/>
          <a:ln w="76200" cap="rnd" cmpd="sng">
            <a:solidFill>
              <a:schemeClr val="dk2"/>
            </a:solidFill>
            <a:prstDash val="solid"/>
            <a:round/>
            <a:headEnd type="none" w="med" len="med"/>
            <a:tailEnd type="none" w="med" len="med"/>
          </a:ln>
        </p:spPr>
      </p:cxnSp>
      <p:pic>
        <p:nvPicPr>
          <p:cNvPr id="171" name="Shape 171" descr="LogoKCJ_3lignes_RGB.png"/>
          <p:cNvPicPr preferRelativeResize="0"/>
          <p:nvPr/>
        </p:nvPicPr>
        <p:blipFill rotWithShape="1">
          <a:blip r:embed="rId2">
            <a:alphaModFix/>
          </a:blip>
          <a:srcRect r="50251" b="13889"/>
          <a:stretch/>
        </p:blipFill>
        <p:spPr>
          <a:xfrm>
            <a:off x="7883239" y="4173582"/>
            <a:ext cx="1260900" cy="969900"/>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cSld name="1_Disposition personnalisée">
    <p:spTree>
      <p:nvGrpSpPr>
        <p:cNvPr id="1" name="Shape 172"/>
        <p:cNvGrpSpPr/>
        <p:nvPr/>
      </p:nvGrpSpPr>
      <p:grpSpPr>
        <a:xfrm>
          <a:off x="0" y="0"/>
          <a:ext cx="0" cy="0"/>
          <a:chOff x="0" y="0"/>
          <a:chExt cx="0" cy="0"/>
        </a:xfrm>
      </p:grpSpPr>
      <p:sp>
        <p:nvSpPr>
          <p:cNvPr id="173" name="Shape 173"/>
          <p:cNvSpPr/>
          <p:nvPr/>
        </p:nvSpPr>
        <p:spPr>
          <a:xfrm>
            <a:off x="0" y="0"/>
            <a:ext cx="9144000" cy="5143500"/>
          </a:xfrm>
          <a:prstGeom prst="rect">
            <a:avLst/>
          </a:prstGeom>
          <a:solidFill>
            <a:schemeClr val="dk1"/>
          </a:solidFill>
          <a:ln w="9525" cap="flat" cmpd="sng">
            <a:solidFill>
              <a:srgbClr val="147EB4"/>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pic>
        <p:nvPicPr>
          <p:cNvPr id="174" name="Shape 174"/>
          <p:cNvPicPr preferRelativeResize="0"/>
          <p:nvPr/>
        </p:nvPicPr>
        <p:blipFill rotWithShape="1">
          <a:blip r:embed="rId2">
            <a:alphaModFix/>
          </a:blip>
          <a:srcRect/>
          <a:stretch/>
        </p:blipFill>
        <p:spPr>
          <a:xfrm>
            <a:off x="2185659" y="1028932"/>
            <a:ext cx="4769100" cy="3085500"/>
          </a:xfrm>
          <a:prstGeom prst="rect">
            <a:avLst/>
          </a:prstGeom>
          <a:noFill/>
          <a:ln>
            <a:noFill/>
          </a:ln>
        </p:spPr>
      </p:pic>
      <p:sp>
        <p:nvSpPr>
          <p:cNvPr id="175" name="Shape 175"/>
          <p:cNvSpPr txBox="1">
            <a:spLocks noGrp="1"/>
          </p:cNvSpPr>
          <p:nvPr>
            <p:ph type="title"/>
          </p:nvPr>
        </p:nvSpPr>
        <p:spPr>
          <a:xfrm>
            <a:off x="1395915" y="1598320"/>
            <a:ext cx="6411000" cy="1948800"/>
          </a:xfrm>
          <a:prstGeom prst="rect">
            <a:avLst/>
          </a:prstGeom>
          <a:noFill/>
          <a:ln>
            <a:noFill/>
          </a:ln>
        </p:spPr>
        <p:txBody>
          <a:bodyPr lIns="91425" tIns="91425" rIns="91425" bIns="91425" anchor="t" anchorCtr="0"/>
          <a:lstStyle>
            <a:lvl1pPr marL="0" marR="0" lvl="0" indent="0" algn="ctr" rtl="0">
              <a:lnSpc>
                <a:spcPct val="200000"/>
              </a:lnSpc>
              <a:spcBef>
                <a:spcPts val="0"/>
              </a:spcBef>
              <a:spcAft>
                <a:spcPts val="0"/>
              </a:spcAft>
              <a:buClr>
                <a:schemeClr val="dk1"/>
              </a:buClr>
              <a:buFont typeface="Arial"/>
              <a:buNone/>
              <a:defRPr sz="3600" b="0" i="0" u="none" strike="noStrike" cap="none">
                <a:solidFill>
                  <a:schemeClr val="dk1"/>
                </a:solidFill>
                <a:latin typeface="Arial"/>
                <a:ea typeface="Arial"/>
                <a:cs typeface="Arial"/>
                <a:sym typeface="Arial"/>
              </a:defRPr>
            </a:lvl1pPr>
            <a:lvl2pPr lvl="1" indent="0" rtl="0">
              <a:spcBef>
                <a:spcPts val="0"/>
              </a:spcBef>
              <a:buFont typeface="Arial"/>
              <a:buNone/>
              <a:defRPr sz="1800"/>
            </a:lvl2pPr>
            <a:lvl3pPr lvl="2" indent="0" rtl="0">
              <a:spcBef>
                <a:spcPts val="0"/>
              </a:spcBef>
              <a:buFont typeface="Arial"/>
              <a:buNone/>
              <a:defRPr sz="1800"/>
            </a:lvl3pPr>
            <a:lvl4pPr lvl="3" indent="0" rtl="0">
              <a:spcBef>
                <a:spcPts val="0"/>
              </a:spcBef>
              <a:buFont typeface="Arial"/>
              <a:buNone/>
              <a:defRPr sz="1800"/>
            </a:lvl4pPr>
            <a:lvl5pPr lvl="4" indent="0" rtl="0">
              <a:spcBef>
                <a:spcPts val="0"/>
              </a:spcBef>
              <a:buFont typeface="Arial"/>
              <a:buNone/>
              <a:defRPr sz="1800"/>
            </a:lvl5pPr>
            <a:lvl6pPr lvl="5" indent="0" rtl="0">
              <a:spcBef>
                <a:spcPts val="0"/>
              </a:spcBef>
              <a:buFont typeface="Arial"/>
              <a:buNone/>
              <a:defRPr sz="1800"/>
            </a:lvl6pPr>
            <a:lvl7pPr lvl="6" indent="0" rtl="0">
              <a:spcBef>
                <a:spcPts val="0"/>
              </a:spcBef>
              <a:buFont typeface="Arial"/>
              <a:buNone/>
              <a:defRPr sz="1800"/>
            </a:lvl7pPr>
            <a:lvl8pPr lvl="7" indent="0" rtl="0">
              <a:spcBef>
                <a:spcPts val="0"/>
              </a:spcBef>
              <a:buFont typeface="Arial"/>
              <a:buNone/>
              <a:defRPr sz="1800"/>
            </a:lvl8pPr>
            <a:lvl9pPr lvl="8" indent="0" rtl="0">
              <a:spcBef>
                <a:spcPts val="0"/>
              </a:spcBef>
              <a:buFont typeface="Arial"/>
              <a:buNone/>
              <a:defRPr sz="1800"/>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cSld name="12_Disposition personnalisée">
    <p:spTree>
      <p:nvGrpSpPr>
        <p:cNvPr id="1" name="Shape 176"/>
        <p:cNvGrpSpPr/>
        <p:nvPr/>
      </p:nvGrpSpPr>
      <p:grpSpPr>
        <a:xfrm>
          <a:off x="0" y="0"/>
          <a:ext cx="0" cy="0"/>
          <a:chOff x="0" y="0"/>
          <a:chExt cx="0" cy="0"/>
        </a:xfrm>
      </p:grpSpPr>
      <p:pic>
        <p:nvPicPr>
          <p:cNvPr id="177" name="Shape 177" descr="KCJ_PPTStackSymboleBleu.png"/>
          <p:cNvPicPr preferRelativeResize="0"/>
          <p:nvPr/>
        </p:nvPicPr>
        <p:blipFill rotWithShape="1">
          <a:blip r:embed="rId2">
            <a:alphaModFix/>
          </a:blip>
          <a:srcRect/>
          <a:stretch/>
        </p:blipFill>
        <p:spPr>
          <a:xfrm>
            <a:off x="161905" y="4468971"/>
            <a:ext cx="953700" cy="423900"/>
          </a:xfrm>
          <a:prstGeom prst="rect">
            <a:avLst/>
          </a:prstGeom>
          <a:noFill/>
          <a:ln>
            <a:noFill/>
          </a:ln>
        </p:spPr>
      </p:pic>
      <p:sp>
        <p:nvSpPr>
          <p:cNvPr id="178" name="Shape 178"/>
          <p:cNvSpPr/>
          <p:nvPr/>
        </p:nvSpPr>
        <p:spPr>
          <a:xfrm>
            <a:off x="4516576" y="0"/>
            <a:ext cx="4627499" cy="5143500"/>
          </a:xfrm>
          <a:prstGeom prst="rect">
            <a:avLst/>
          </a:prstGeom>
          <a:solidFill>
            <a:schemeClr val="dk1"/>
          </a:solidFill>
          <a:ln w="9525" cap="flat" cmpd="sng">
            <a:solidFill>
              <a:srgbClr val="147EB4"/>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179" name="Shape 179"/>
          <p:cNvSpPr txBox="1">
            <a:spLocks noGrp="1"/>
          </p:cNvSpPr>
          <p:nvPr>
            <p:ph type="body" idx="1"/>
          </p:nvPr>
        </p:nvSpPr>
        <p:spPr>
          <a:xfrm>
            <a:off x="5215480" y="661252"/>
            <a:ext cx="3239100" cy="3807600"/>
          </a:xfrm>
          <a:prstGeom prst="rect">
            <a:avLst/>
          </a:prstGeom>
          <a:noFill/>
          <a:ln>
            <a:noFill/>
          </a:ln>
        </p:spPr>
        <p:txBody>
          <a:bodyPr lIns="91425" tIns="91425" rIns="91425" bIns="91425" anchor="t" anchorCtr="0"/>
          <a:lstStyle>
            <a:lvl1pPr marL="342900" marR="0" lvl="0" indent="-38100" algn="l" rtl="0">
              <a:lnSpc>
                <a:spcPct val="100000"/>
              </a:lnSpc>
              <a:spcBef>
                <a:spcPts val="480"/>
              </a:spcBef>
              <a:spcAft>
                <a:spcPts val="0"/>
              </a:spcAft>
              <a:buClr>
                <a:schemeClr val="lt1"/>
              </a:buClr>
              <a:buSzPct val="100000"/>
              <a:buFont typeface="Arial"/>
              <a:buChar char="•"/>
              <a:defRPr sz="2400" b="0" i="0" u="none" strike="noStrike" cap="none">
                <a:solidFill>
                  <a:schemeClr val="lt1"/>
                </a:solidFill>
                <a:latin typeface="Arial"/>
                <a:ea typeface="Arial"/>
                <a:cs typeface="Arial"/>
                <a:sym typeface="Arial"/>
              </a:defRPr>
            </a:lvl1pPr>
            <a:lvl2pPr marL="742950" marR="0" lvl="1" indent="-31750" algn="l" rtl="0">
              <a:lnSpc>
                <a:spcPct val="100000"/>
              </a:lnSpc>
              <a:spcBef>
                <a:spcPts val="400"/>
              </a:spcBef>
              <a:spcAft>
                <a:spcPts val="0"/>
              </a:spcAft>
              <a:buClr>
                <a:schemeClr val="lt1"/>
              </a:buClr>
              <a:buSzPct val="100000"/>
              <a:buFont typeface="Arial"/>
              <a:buChar char="–"/>
              <a:defRPr sz="2000" b="0" i="0" u="none" strike="noStrike" cap="none">
                <a:solidFill>
                  <a:schemeClr val="lt1"/>
                </a:solidFill>
                <a:latin typeface="Arial"/>
                <a:ea typeface="Arial"/>
                <a:cs typeface="Arial"/>
                <a:sym typeface="Arial"/>
              </a:defRPr>
            </a:lvl2pPr>
            <a:lvl3pPr marL="1143000" marR="0" lvl="2" indent="0" algn="l" rtl="0">
              <a:lnSpc>
                <a:spcPct val="100000"/>
              </a:lnSpc>
              <a:spcBef>
                <a:spcPts val="360"/>
              </a:spcBef>
              <a:spcAft>
                <a:spcPts val="0"/>
              </a:spcAft>
              <a:buClr>
                <a:schemeClr val="lt1"/>
              </a:buClr>
              <a:buSzPct val="100000"/>
              <a:buFont typeface="Arial"/>
              <a:buChar char="•"/>
              <a:defRPr sz="1800" b="0" i="0" u="none" strike="noStrike" cap="none">
                <a:solidFill>
                  <a:schemeClr val="lt1"/>
                </a:solidFill>
                <a:latin typeface="Arial"/>
                <a:ea typeface="Arial"/>
                <a:cs typeface="Arial"/>
                <a:sym typeface="Arial"/>
              </a:defRPr>
            </a:lvl3pPr>
            <a:lvl4pPr marL="1600200" marR="0" lvl="3" indent="-25400" algn="l" rtl="0">
              <a:lnSpc>
                <a:spcPct val="100000"/>
              </a:lnSpc>
              <a:spcBef>
                <a:spcPts val="320"/>
              </a:spcBef>
              <a:spcAft>
                <a:spcPts val="0"/>
              </a:spcAft>
              <a:buClr>
                <a:schemeClr val="lt1"/>
              </a:buClr>
              <a:buSzPct val="100000"/>
              <a:buFont typeface="Arial"/>
              <a:buChar char="–"/>
              <a:defRPr sz="1600" b="0" i="0" u="none" strike="noStrike" cap="none">
                <a:solidFill>
                  <a:schemeClr val="lt1"/>
                </a:solidFill>
                <a:latin typeface="Arial"/>
                <a:ea typeface="Arial"/>
                <a:cs typeface="Arial"/>
                <a:sym typeface="Arial"/>
              </a:defRPr>
            </a:lvl4pPr>
            <a:lvl5pPr marL="2057400" marR="0" lvl="4" indent="-25400" algn="l" rtl="0">
              <a:lnSpc>
                <a:spcPct val="100000"/>
              </a:lnSpc>
              <a:spcBef>
                <a:spcPts val="320"/>
              </a:spcBef>
              <a:spcAft>
                <a:spcPts val="0"/>
              </a:spcAft>
              <a:buClr>
                <a:schemeClr val="lt1"/>
              </a:buClr>
              <a:buSzPct val="100000"/>
              <a:buFont typeface="Arial"/>
              <a:buChar char="»"/>
              <a:defRPr sz="1600" b="0" i="0" u="none" strike="noStrike" cap="none">
                <a:solidFill>
                  <a:schemeClr val="lt1"/>
                </a:solidFill>
                <a:latin typeface="Arial"/>
                <a:ea typeface="Arial"/>
                <a:cs typeface="Arial"/>
                <a:sym typeface="Arial"/>
              </a:defRPr>
            </a:lvl5pPr>
            <a:lvl6pPr marL="2514600" marR="0" lvl="5"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pic>
        <p:nvPicPr>
          <p:cNvPr id="180" name="Shape 180" descr="LogoKCJ_3lignes_BlancRGB.png"/>
          <p:cNvPicPr preferRelativeResize="0"/>
          <p:nvPr/>
        </p:nvPicPr>
        <p:blipFill rotWithShape="1">
          <a:blip r:embed="rId3">
            <a:alphaModFix/>
          </a:blip>
          <a:srcRect l="6230" t="15937" r="50559" b="11551"/>
          <a:stretch/>
        </p:blipFill>
        <p:spPr>
          <a:xfrm>
            <a:off x="8066249" y="4365776"/>
            <a:ext cx="1055100" cy="786900"/>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cSld name="2_Disposition personnalisée">
    <p:spTree>
      <p:nvGrpSpPr>
        <p:cNvPr id="1" name="Shape 181"/>
        <p:cNvGrpSpPr/>
        <p:nvPr/>
      </p:nvGrpSpPr>
      <p:grpSpPr>
        <a:xfrm>
          <a:off x="0" y="0"/>
          <a:ext cx="0" cy="0"/>
          <a:chOff x="0" y="0"/>
          <a:chExt cx="0" cy="0"/>
        </a:xfrm>
      </p:grpSpPr>
      <p:sp>
        <p:nvSpPr>
          <p:cNvPr id="182" name="Shape 182"/>
          <p:cNvSpPr/>
          <p:nvPr/>
        </p:nvSpPr>
        <p:spPr>
          <a:xfrm>
            <a:off x="0" y="0"/>
            <a:ext cx="9144000" cy="5143500"/>
          </a:xfrm>
          <a:prstGeom prst="rect">
            <a:avLst/>
          </a:prstGeom>
          <a:solidFill>
            <a:schemeClr val="dk2"/>
          </a:solidFill>
          <a:ln w="9525" cap="flat" cmpd="sng">
            <a:solidFill>
              <a:srgbClr val="147EB4"/>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pic>
        <p:nvPicPr>
          <p:cNvPr id="183" name="Shape 183" descr="(-)orange.png"/>
          <p:cNvPicPr preferRelativeResize="0"/>
          <p:nvPr/>
        </p:nvPicPr>
        <p:blipFill rotWithShape="1">
          <a:blip r:embed="rId2">
            <a:alphaModFix/>
          </a:blip>
          <a:srcRect/>
          <a:stretch/>
        </p:blipFill>
        <p:spPr>
          <a:xfrm>
            <a:off x="2185659" y="1028932"/>
            <a:ext cx="4769100" cy="3085500"/>
          </a:xfrm>
          <a:prstGeom prst="rect">
            <a:avLst/>
          </a:prstGeom>
          <a:noFill/>
          <a:ln>
            <a:noFill/>
          </a:ln>
        </p:spPr>
      </p:pic>
      <p:sp>
        <p:nvSpPr>
          <p:cNvPr id="184" name="Shape 184"/>
          <p:cNvSpPr txBox="1">
            <a:spLocks noGrp="1"/>
          </p:cNvSpPr>
          <p:nvPr>
            <p:ph type="title"/>
          </p:nvPr>
        </p:nvSpPr>
        <p:spPr>
          <a:xfrm>
            <a:off x="1395915" y="1606011"/>
            <a:ext cx="6411000" cy="1948800"/>
          </a:xfrm>
          <a:prstGeom prst="rect">
            <a:avLst/>
          </a:prstGeom>
          <a:noFill/>
          <a:ln>
            <a:noFill/>
          </a:ln>
        </p:spPr>
        <p:txBody>
          <a:bodyPr lIns="91425" tIns="91425" rIns="91425" bIns="91425" anchor="t" anchorCtr="0"/>
          <a:lstStyle>
            <a:lvl1pPr marL="0" marR="0" lvl="0" indent="0" algn="ctr" rtl="0">
              <a:lnSpc>
                <a:spcPct val="200000"/>
              </a:lnSpc>
              <a:spcBef>
                <a:spcPts val="0"/>
              </a:spcBef>
              <a:spcAft>
                <a:spcPts val="0"/>
              </a:spcAft>
              <a:buClr>
                <a:schemeClr val="dk2"/>
              </a:buClr>
              <a:buFont typeface="Arial"/>
              <a:buNone/>
              <a:defRPr sz="3600" b="0" i="0" u="none" strike="noStrike" cap="none">
                <a:solidFill>
                  <a:schemeClr val="dk2"/>
                </a:solidFill>
                <a:latin typeface="Arial"/>
                <a:ea typeface="Arial"/>
                <a:cs typeface="Arial"/>
                <a:sym typeface="Arial"/>
              </a:defRPr>
            </a:lvl1pPr>
            <a:lvl2pPr lvl="1" indent="0" rtl="0">
              <a:spcBef>
                <a:spcPts val="0"/>
              </a:spcBef>
              <a:buFont typeface="Arial"/>
              <a:buNone/>
              <a:defRPr sz="1800"/>
            </a:lvl2pPr>
            <a:lvl3pPr lvl="2" indent="0" rtl="0">
              <a:spcBef>
                <a:spcPts val="0"/>
              </a:spcBef>
              <a:buFont typeface="Arial"/>
              <a:buNone/>
              <a:defRPr sz="1800"/>
            </a:lvl3pPr>
            <a:lvl4pPr lvl="3" indent="0" rtl="0">
              <a:spcBef>
                <a:spcPts val="0"/>
              </a:spcBef>
              <a:buFont typeface="Arial"/>
              <a:buNone/>
              <a:defRPr sz="1800"/>
            </a:lvl4pPr>
            <a:lvl5pPr lvl="4" indent="0" rtl="0">
              <a:spcBef>
                <a:spcPts val="0"/>
              </a:spcBef>
              <a:buFont typeface="Arial"/>
              <a:buNone/>
              <a:defRPr sz="1800"/>
            </a:lvl5pPr>
            <a:lvl6pPr lvl="5" indent="0" rtl="0">
              <a:spcBef>
                <a:spcPts val="0"/>
              </a:spcBef>
              <a:buFont typeface="Arial"/>
              <a:buNone/>
              <a:defRPr sz="1800"/>
            </a:lvl6pPr>
            <a:lvl7pPr lvl="6" indent="0" rtl="0">
              <a:spcBef>
                <a:spcPts val="0"/>
              </a:spcBef>
              <a:buFont typeface="Arial"/>
              <a:buNone/>
              <a:defRPr sz="1800"/>
            </a:lvl7pPr>
            <a:lvl8pPr lvl="7" indent="0" rtl="0">
              <a:spcBef>
                <a:spcPts val="0"/>
              </a:spcBef>
              <a:buFont typeface="Arial"/>
              <a:buNone/>
              <a:defRPr sz="1800"/>
            </a:lvl8pPr>
            <a:lvl9pPr lvl="8" indent="0" rtl="0">
              <a:spcBef>
                <a:spcPts val="0"/>
              </a:spcBef>
              <a:buFont typeface="Arial"/>
              <a:buNone/>
              <a:defRPr sz="1800"/>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cSld name="13_Disposition personnalisée">
    <p:spTree>
      <p:nvGrpSpPr>
        <p:cNvPr id="1" name="Shape 185"/>
        <p:cNvGrpSpPr/>
        <p:nvPr/>
      </p:nvGrpSpPr>
      <p:grpSpPr>
        <a:xfrm>
          <a:off x="0" y="0"/>
          <a:ext cx="0" cy="0"/>
          <a:chOff x="0" y="0"/>
          <a:chExt cx="0" cy="0"/>
        </a:xfrm>
      </p:grpSpPr>
      <p:pic>
        <p:nvPicPr>
          <p:cNvPr id="186" name="Shape 186"/>
          <p:cNvPicPr preferRelativeResize="0"/>
          <p:nvPr/>
        </p:nvPicPr>
        <p:blipFill rotWithShape="1">
          <a:blip r:embed="rId2">
            <a:alphaModFix/>
          </a:blip>
          <a:srcRect/>
          <a:stretch/>
        </p:blipFill>
        <p:spPr>
          <a:xfrm>
            <a:off x="129993" y="4547935"/>
            <a:ext cx="946500" cy="420600"/>
          </a:xfrm>
          <a:prstGeom prst="rect">
            <a:avLst/>
          </a:prstGeom>
          <a:noFill/>
          <a:ln>
            <a:noFill/>
          </a:ln>
        </p:spPr>
      </p:pic>
      <p:sp>
        <p:nvSpPr>
          <p:cNvPr id="187" name="Shape 187"/>
          <p:cNvSpPr/>
          <p:nvPr/>
        </p:nvSpPr>
        <p:spPr>
          <a:xfrm>
            <a:off x="4516576" y="0"/>
            <a:ext cx="4627499" cy="5143500"/>
          </a:xfrm>
          <a:prstGeom prst="rect">
            <a:avLst/>
          </a:prstGeom>
          <a:solidFill>
            <a:schemeClr val="dk2"/>
          </a:solidFill>
          <a:ln w="9525" cap="flat" cmpd="sng">
            <a:solidFill>
              <a:srgbClr val="147EB4"/>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188" name="Shape 188"/>
          <p:cNvSpPr txBox="1">
            <a:spLocks noGrp="1"/>
          </p:cNvSpPr>
          <p:nvPr>
            <p:ph type="body" idx="1"/>
          </p:nvPr>
        </p:nvSpPr>
        <p:spPr>
          <a:xfrm>
            <a:off x="5215480" y="661252"/>
            <a:ext cx="3239100" cy="3807600"/>
          </a:xfrm>
          <a:prstGeom prst="rect">
            <a:avLst/>
          </a:prstGeom>
          <a:noFill/>
          <a:ln>
            <a:noFill/>
          </a:ln>
        </p:spPr>
        <p:txBody>
          <a:bodyPr lIns="91425" tIns="91425" rIns="91425" bIns="91425" anchor="t" anchorCtr="0"/>
          <a:lstStyle>
            <a:lvl1pPr marL="342900" marR="0" lvl="0" indent="-38100" algn="l" rtl="0">
              <a:lnSpc>
                <a:spcPct val="100000"/>
              </a:lnSpc>
              <a:spcBef>
                <a:spcPts val="480"/>
              </a:spcBef>
              <a:spcAft>
                <a:spcPts val="0"/>
              </a:spcAft>
              <a:buClr>
                <a:schemeClr val="lt1"/>
              </a:buClr>
              <a:buSzPct val="100000"/>
              <a:buFont typeface="Arial"/>
              <a:buChar char="•"/>
              <a:defRPr sz="2400" b="0" i="0" u="none" strike="noStrike" cap="none">
                <a:solidFill>
                  <a:schemeClr val="lt1"/>
                </a:solidFill>
                <a:latin typeface="Arial"/>
                <a:ea typeface="Arial"/>
                <a:cs typeface="Arial"/>
                <a:sym typeface="Arial"/>
              </a:defRPr>
            </a:lvl1pPr>
            <a:lvl2pPr marL="742950" marR="0" lvl="1" indent="-31750" algn="l" rtl="0">
              <a:lnSpc>
                <a:spcPct val="100000"/>
              </a:lnSpc>
              <a:spcBef>
                <a:spcPts val="400"/>
              </a:spcBef>
              <a:spcAft>
                <a:spcPts val="0"/>
              </a:spcAft>
              <a:buClr>
                <a:schemeClr val="lt1"/>
              </a:buClr>
              <a:buSzPct val="100000"/>
              <a:buFont typeface="Arial"/>
              <a:buChar char="–"/>
              <a:defRPr sz="2000" b="0" i="0" u="none" strike="noStrike" cap="none">
                <a:solidFill>
                  <a:schemeClr val="lt1"/>
                </a:solidFill>
                <a:latin typeface="Arial"/>
                <a:ea typeface="Arial"/>
                <a:cs typeface="Arial"/>
                <a:sym typeface="Arial"/>
              </a:defRPr>
            </a:lvl2pPr>
            <a:lvl3pPr marL="1143000" marR="0" lvl="2" indent="0" algn="l" rtl="0">
              <a:lnSpc>
                <a:spcPct val="100000"/>
              </a:lnSpc>
              <a:spcBef>
                <a:spcPts val="360"/>
              </a:spcBef>
              <a:spcAft>
                <a:spcPts val="0"/>
              </a:spcAft>
              <a:buClr>
                <a:schemeClr val="lt1"/>
              </a:buClr>
              <a:buSzPct val="100000"/>
              <a:buFont typeface="Arial"/>
              <a:buChar char="•"/>
              <a:defRPr sz="1800" b="0" i="0" u="none" strike="noStrike" cap="none">
                <a:solidFill>
                  <a:schemeClr val="lt1"/>
                </a:solidFill>
                <a:latin typeface="Arial"/>
                <a:ea typeface="Arial"/>
                <a:cs typeface="Arial"/>
                <a:sym typeface="Arial"/>
              </a:defRPr>
            </a:lvl3pPr>
            <a:lvl4pPr marL="1600200" marR="0" lvl="3" indent="-25400" algn="l" rtl="0">
              <a:lnSpc>
                <a:spcPct val="100000"/>
              </a:lnSpc>
              <a:spcBef>
                <a:spcPts val="320"/>
              </a:spcBef>
              <a:spcAft>
                <a:spcPts val="0"/>
              </a:spcAft>
              <a:buClr>
                <a:schemeClr val="lt1"/>
              </a:buClr>
              <a:buSzPct val="100000"/>
              <a:buFont typeface="Arial"/>
              <a:buChar char="–"/>
              <a:defRPr sz="1600" b="0" i="0" u="none" strike="noStrike" cap="none">
                <a:solidFill>
                  <a:schemeClr val="lt1"/>
                </a:solidFill>
                <a:latin typeface="Arial"/>
                <a:ea typeface="Arial"/>
                <a:cs typeface="Arial"/>
                <a:sym typeface="Arial"/>
              </a:defRPr>
            </a:lvl4pPr>
            <a:lvl5pPr marL="2057400" marR="0" lvl="4" indent="-25400" algn="l" rtl="0">
              <a:lnSpc>
                <a:spcPct val="100000"/>
              </a:lnSpc>
              <a:spcBef>
                <a:spcPts val="320"/>
              </a:spcBef>
              <a:spcAft>
                <a:spcPts val="0"/>
              </a:spcAft>
              <a:buClr>
                <a:schemeClr val="lt1"/>
              </a:buClr>
              <a:buSzPct val="100000"/>
              <a:buFont typeface="Arial"/>
              <a:buChar char="»"/>
              <a:defRPr sz="1600" b="0" i="0" u="none" strike="noStrike" cap="none">
                <a:solidFill>
                  <a:schemeClr val="lt1"/>
                </a:solidFill>
                <a:latin typeface="Arial"/>
                <a:ea typeface="Arial"/>
                <a:cs typeface="Arial"/>
                <a:sym typeface="Arial"/>
              </a:defRPr>
            </a:lvl5pPr>
            <a:lvl6pPr marL="2514600" marR="0" lvl="5"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pic>
        <p:nvPicPr>
          <p:cNvPr id="189" name="Shape 189" descr="LogoKCJ_3lignes_BlancRGB.png"/>
          <p:cNvPicPr preferRelativeResize="0"/>
          <p:nvPr/>
        </p:nvPicPr>
        <p:blipFill rotWithShape="1">
          <a:blip r:embed="rId3">
            <a:alphaModFix/>
          </a:blip>
          <a:srcRect l="6230" t="15937" r="50559" b="11551"/>
          <a:stretch/>
        </p:blipFill>
        <p:spPr>
          <a:xfrm>
            <a:off x="8066249" y="4365776"/>
            <a:ext cx="1055100" cy="786900"/>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cSld name="Diapositive de titre">
    <p:spTree>
      <p:nvGrpSpPr>
        <p:cNvPr id="1" name="Shape 190"/>
        <p:cNvGrpSpPr/>
        <p:nvPr/>
      </p:nvGrpSpPr>
      <p:grpSpPr>
        <a:xfrm>
          <a:off x="0" y="0"/>
          <a:ext cx="0" cy="0"/>
          <a:chOff x="0" y="0"/>
          <a:chExt cx="0" cy="0"/>
        </a:xfrm>
      </p:grpSpPr>
      <p:pic>
        <p:nvPicPr>
          <p:cNvPr id="191" name="Shape 191" descr="kcj-ppt-slides-v3_cover.jpg"/>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192" name="Shape 192"/>
          <p:cNvSpPr txBox="1">
            <a:spLocks noGrp="1"/>
          </p:cNvSpPr>
          <p:nvPr>
            <p:ph type="ctrTitle"/>
          </p:nvPr>
        </p:nvSpPr>
        <p:spPr>
          <a:xfrm>
            <a:off x="423414" y="1483144"/>
            <a:ext cx="4230300" cy="19374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chemeClr val="dk1"/>
              </a:buClr>
              <a:buFont typeface="Arial"/>
              <a:buNone/>
              <a:defRPr sz="3600" b="0" i="0" u="none" strike="noStrike" cap="none">
                <a:solidFill>
                  <a:schemeClr val="dk1"/>
                </a:solidFill>
                <a:latin typeface="Arial"/>
                <a:ea typeface="Arial"/>
                <a:cs typeface="Arial"/>
                <a:sym typeface="Arial"/>
              </a:defRPr>
            </a:lvl1pPr>
            <a:lvl2pPr lvl="1" indent="0" rtl="0">
              <a:spcBef>
                <a:spcPts val="0"/>
              </a:spcBef>
              <a:buFont typeface="Arial"/>
              <a:buNone/>
              <a:defRPr sz="1800"/>
            </a:lvl2pPr>
            <a:lvl3pPr lvl="2" indent="0" rtl="0">
              <a:spcBef>
                <a:spcPts val="0"/>
              </a:spcBef>
              <a:buFont typeface="Arial"/>
              <a:buNone/>
              <a:defRPr sz="1800"/>
            </a:lvl3pPr>
            <a:lvl4pPr lvl="3" indent="0" rtl="0">
              <a:spcBef>
                <a:spcPts val="0"/>
              </a:spcBef>
              <a:buFont typeface="Arial"/>
              <a:buNone/>
              <a:defRPr sz="1800"/>
            </a:lvl4pPr>
            <a:lvl5pPr lvl="4" indent="0" rtl="0">
              <a:spcBef>
                <a:spcPts val="0"/>
              </a:spcBef>
              <a:buFont typeface="Arial"/>
              <a:buNone/>
              <a:defRPr sz="1800"/>
            </a:lvl5pPr>
            <a:lvl6pPr lvl="5" indent="0" rtl="0">
              <a:spcBef>
                <a:spcPts val="0"/>
              </a:spcBef>
              <a:buFont typeface="Arial"/>
              <a:buNone/>
              <a:defRPr sz="1800"/>
            </a:lvl6pPr>
            <a:lvl7pPr lvl="6" indent="0" rtl="0">
              <a:spcBef>
                <a:spcPts val="0"/>
              </a:spcBef>
              <a:buFont typeface="Arial"/>
              <a:buNone/>
              <a:defRPr sz="1800"/>
            </a:lvl7pPr>
            <a:lvl8pPr lvl="7" indent="0" rtl="0">
              <a:spcBef>
                <a:spcPts val="0"/>
              </a:spcBef>
              <a:buFont typeface="Arial"/>
              <a:buNone/>
              <a:defRPr sz="1800"/>
            </a:lvl8pPr>
            <a:lvl9pPr lvl="8" indent="0" rtl="0">
              <a:spcBef>
                <a:spcPts val="0"/>
              </a:spcBef>
              <a:buFont typeface="Arial"/>
              <a:buNone/>
              <a:defRPr sz="1800"/>
            </a:lvl9pPr>
          </a:lstStyle>
          <a:p>
            <a:endParaRPr/>
          </a:p>
        </p:txBody>
      </p:sp>
      <p:pic>
        <p:nvPicPr>
          <p:cNvPr id="193" name="Shape 193" descr="LogoKCJ_3lignes_RGB.png"/>
          <p:cNvPicPr preferRelativeResize="0"/>
          <p:nvPr/>
        </p:nvPicPr>
        <p:blipFill rotWithShape="1">
          <a:blip r:embed="rId3">
            <a:alphaModFix/>
          </a:blip>
          <a:srcRect/>
          <a:stretch/>
        </p:blipFill>
        <p:spPr>
          <a:xfrm>
            <a:off x="222487" y="3774039"/>
            <a:ext cx="2799600" cy="1244400"/>
          </a:xfrm>
          <a:prstGeom prst="rect">
            <a:avLst/>
          </a:prstGeom>
          <a:noFill/>
          <a:ln>
            <a:noFill/>
          </a:ln>
        </p:spPr>
      </p:pic>
      <p:pic>
        <p:nvPicPr>
          <p:cNvPr id="194" name="Shape 194" descr="Untitled-1.png"/>
          <p:cNvPicPr preferRelativeResize="0"/>
          <p:nvPr/>
        </p:nvPicPr>
        <p:blipFill rotWithShape="1">
          <a:blip r:embed="rId4">
            <a:alphaModFix/>
          </a:blip>
          <a:srcRect t="26356"/>
          <a:stretch/>
        </p:blipFill>
        <p:spPr>
          <a:xfrm>
            <a:off x="1687196" y="0"/>
            <a:ext cx="5664300" cy="1957200"/>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cSld name="1_En-tête de section">
    <p:spTree>
      <p:nvGrpSpPr>
        <p:cNvPr id="1" name="Shape 195"/>
        <p:cNvGrpSpPr/>
        <p:nvPr/>
      </p:nvGrpSpPr>
      <p:grpSpPr>
        <a:xfrm>
          <a:off x="0" y="0"/>
          <a:ext cx="0" cy="0"/>
          <a:chOff x="0" y="0"/>
          <a:chExt cx="0" cy="0"/>
        </a:xfrm>
      </p:grpSpPr>
      <p:sp>
        <p:nvSpPr>
          <p:cNvPr id="196" name="Shape 196"/>
          <p:cNvSpPr/>
          <p:nvPr/>
        </p:nvSpPr>
        <p:spPr>
          <a:xfrm>
            <a:off x="0" y="0"/>
            <a:ext cx="9144000" cy="5143500"/>
          </a:xfrm>
          <a:prstGeom prst="rect">
            <a:avLst/>
          </a:prstGeom>
          <a:solidFill>
            <a:schemeClr val="dk2"/>
          </a:solidFill>
          <a:ln w="9525" cap="flat" cmpd="sng">
            <a:solidFill>
              <a:srgbClr val="147EB4"/>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pic>
        <p:nvPicPr>
          <p:cNvPr id="197" name="Shape 197" descr="KCJ_PPTBandeSymboleOrange.png"/>
          <p:cNvPicPr preferRelativeResize="0"/>
          <p:nvPr/>
        </p:nvPicPr>
        <p:blipFill rotWithShape="1">
          <a:blip r:embed="rId2">
            <a:alphaModFix/>
          </a:blip>
          <a:srcRect/>
          <a:stretch/>
        </p:blipFill>
        <p:spPr>
          <a:xfrm>
            <a:off x="894795" y="0"/>
            <a:ext cx="890700" cy="5143500"/>
          </a:xfrm>
          <a:prstGeom prst="rect">
            <a:avLst/>
          </a:prstGeom>
          <a:noFill/>
          <a:ln>
            <a:noFill/>
          </a:ln>
        </p:spPr>
      </p:pic>
      <p:sp>
        <p:nvSpPr>
          <p:cNvPr id="198" name="Shape 198"/>
          <p:cNvSpPr txBox="1">
            <a:spLocks noGrp="1"/>
          </p:cNvSpPr>
          <p:nvPr>
            <p:ph type="title"/>
          </p:nvPr>
        </p:nvSpPr>
        <p:spPr>
          <a:xfrm>
            <a:off x="894795" y="878511"/>
            <a:ext cx="7791900" cy="1948800"/>
          </a:xfrm>
          <a:prstGeom prst="rect">
            <a:avLst/>
          </a:prstGeom>
          <a:noFill/>
          <a:ln>
            <a:noFill/>
          </a:ln>
        </p:spPr>
        <p:txBody>
          <a:bodyPr lIns="91425" tIns="91425" rIns="91425" bIns="91425" anchor="t" anchorCtr="0"/>
          <a:lstStyle>
            <a:lvl1pPr marL="0" marR="0" lvl="0" indent="0" algn="l" rtl="0">
              <a:lnSpc>
                <a:spcPct val="200000"/>
              </a:lnSpc>
              <a:spcBef>
                <a:spcPts val="0"/>
              </a:spcBef>
              <a:spcAft>
                <a:spcPts val="0"/>
              </a:spcAft>
              <a:buClr>
                <a:schemeClr val="dk2"/>
              </a:buClr>
              <a:buFont typeface="Arial"/>
              <a:buNone/>
              <a:defRPr sz="3600" b="0" i="0" u="none" strike="noStrike" cap="none">
                <a:solidFill>
                  <a:schemeClr val="dk2"/>
                </a:solidFill>
                <a:latin typeface="Arial"/>
                <a:ea typeface="Arial"/>
                <a:cs typeface="Arial"/>
                <a:sym typeface="Arial"/>
              </a:defRPr>
            </a:lvl1pPr>
            <a:lvl2pPr lvl="1" indent="0" rtl="0">
              <a:spcBef>
                <a:spcPts val="0"/>
              </a:spcBef>
              <a:buFont typeface="Arial"/>
              <a:buNone/>
              <a:defRPr sz="1800"/>
            </a:lvl2pPr>
            <a:lvl3pPr lvl="2" indent="0" rtl="0">
              <a:spcBef>
                <a:spcPts val="0"/>
              </a:spcBef>
              <a:buFont typeface="Arial"/>
              <a:buNone/>
              <a:defRPr sz="1800"/>
            </a:lvl3pPr>
            <a:lvl4pPr lvl="3" indent="0" rtl="0">
              <a:spcBef>
                <a:spcPts val="0"/>
              </a:spcBef>
              <a:buFont typeface="Arial"/>
              <a:buNone/>
              <a:defRPr sz="1800"/>
            </a:lvl4pPr>
            <a:lvl5pPr lvl="4" indent="0" rtl="0">
              <a:spcBef>
                <a:spcPts val="0"/>
              </a:spcBef>
              <a:buFont typeface="Arial"/>
              <a:buNone/>
              <a:defRPr sz="1800"/>
            </a:lvl5pPr>
            <a:lvl6pPr lvl="5" indent="0" rtl="0">
              <a:spcBef>
                <a:spcPts val="0"/>
              </a:spcBef>
              <a:buFont typeface="Arial"/>
              <a:buNone/>
              <a:defRPr sz="1800"/>
            </a:lvl6pPr>
            <a:lvl7pPr lvl="6" indent="0" rtl="0">
              <a:spcBef>
                <a:spcPts val="0"/>
              </a:spcBef>
              <a:buFont typeface="Arial"/>
              <a:buNone/>
              <a:defRPr sz="1800"/>
            </a:lvl7pPr>
            <a:lvl8pPr lvl="7" indent="0" rtl="0">
              <a:spcBef>
                <a:spcPts val="0"/>
              </a:spcBef>
              <a:buFont typeface="Arial"/>
              <a:buNone/>
              <a:defRPr sz="1800"/>
            </a:lvl8pPr>
            <a:lvl9pPr lvl="8" indent="0" rtl="0">
              <a:spcBef>
                <a:spcPts val="0"/>
              </a:spcBef>
              <a:buFont typeface="Arial"/>
              <a:buNone/>
              <a:defRPr sz="1800"/>
            </a:lvl9pPr>
          </a:lstStyle>
          <a:p>
            <a:endParaRPr/>
          </a:p>
        </p:txBody>
      </p:sp>
      <p:pic>
        <p:nvPicPr>
          <p:cNvPr id="199" name="Shape 199" descr="LogoKCJ_3lignes_BlancRGB.png"/>
          <p:cNvPicPr preferRelativeResize="0"/>
          <p:nvPr/>
        </p:nvPicPr>
        <p:blipFill rotWithShape="1">
          <a:blip r:embed="rId3">
            <a:alphaModFix/>
          </a:blip>
          <a:srcRect/>
          <a:stretch/>
        </p:blipFill>
        <p:spPr>
          <a:xfrm>
            <a:off x="5499000" y="3523500"/>
            <a:ext cx="3645000" cy="1620000"/>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cSld name="Disposition personnalisée">
    <p:spTree>
      <p:nvGrpSpPr>
        <p:cNvPr id="1" name="Shape 200"/>
        <p:cNvGrpSpPr/>
        <p:nvPr/>
      </p:nvGrpSpPr>
      <p:grpSpPr>
        <a:xfrm>
          <a:off x="0" y="0"/>
          <a:ext cx="0" cy="0"/>
          <a:chOff x="0" y="0"/>
          <a:chExt cx="0" cy="0"/>
        </a:xfrm>
      </p:grpSpPr>
      <p:pic>
        <p:nvPicPr>
          <p:cNvPr id="201" name="Shape 201" descr="kcj-ppt-slides-v3_cover.jpg"/>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202" name="Shape 202" descr="Untitled-1.png"/>
          <p:cNvPicPr preferRelativeResize="0"/>
          <p:nvPr/>
        </p:nvPicPr>
        <p:blipFill rotWithShape="1">
          <a:blip r:embed="rId3">
            <a:alphaModFix/>
          </a:blip>
          <a:srcRect t="26356"/>
          <a:stretch/>
        </p:blipFill>
        <p:spPr>
          <a:xfrm>
            <a:off x="1687196" y="0"/>
            <a:ext cx="5664300" cy="1957200"/>
          </a:xfrm>
          <a:prstGeom prst="rect">
            <a:avLst/>
          </a:prstGeom>
          <a:noFill/>
          <a:ln>
            <a:noFill/>
          </a:ln>
        </p:spPr>
      </p:pic>
      <p:sp>
        <p:nvSpPr>
          <p:cNvPr id="203" name="Shape 203"/>
          <p:cNvSpPr txBox="1">
            <a:spLocks noGrp="1"/>
          </p:cNvSpPr>
          <p:nvPr>
            <p:ph type="title"/>
          </p:nvPr>
        </p:nvSpPr>
        <p:spPr>
          <a:xfrm>
            <a:off x="1395915" y="2495899"/>
            <a:ext cx="6411000" cy="1948800"/>
          </a:xfrm>
          <a:prstGeom prst="rect">
            <a:avLst/>
          </a:prstGeom>
          <a:noFill/>
          <a:ln>
            <a:noFill/>
          </a:ln>
        </p:spPr>
        <p:txBody>
          <a:bodyPr lIns="91425" tIns="91425" rIns="91425" bIns="91425" anchor="t" anchorCtr="0"/>
          <a:lstStyle>
            <a:lvl1pPr marL="0" marR="0" lvl="0" indent="0" algn="ctr" rtl="0">
              <a:lnSpc>
                <a:spcPct val="200000"/>
              </a:lnSpc>
              <a:spcBef>
                <a:spcPts val="0"/>
              </a:spcBef>
              <a:spcAft>
                <a:spcPts val="0"/>
              </a:spcAft>
              <a:buClr>
                <a:schemeClr val="dk1"/>
              </a:buClr>
              <a:buFont typeface="Arial"/>
              <a:buNone/>
              <a:defRPr sz="3600" b="0" i="0" u="none" strike="noStrike" cap="none">
                <a:solidFill>
                  <a:schemeClr val="dk1"/>
                </a:solidFill>
                <a:latin typeface="Arial"/>
                <a:ea typeface="Arial"/>
                <a:cs typeface="Arial"/>
                <a:sym typeface="Arial"/>
              </a:defRPr>
            </a:lvl1pPr>
            <a:lvl2pPr lvl="1" indent="0" rtl="0">
              <a:spcBef>
                <a:spcPts val="0"/>
              </a:spcBef>
              <a:buFont typeface="Arial"/>
              <a:buNone/>
              <a:defRPr sz="1800"/>
            </a:lvl2pPr>
            <a:lvl3pPr lvl="2" indent="0" rtl="0">
              <a:spcBef>
                <a:spcPts val="0"/>
              </a:spcBef>
              <a:buFont typeface="Arial"/>
              <a:buNone/>
              <a:defRPr sz="1800"/>
            </a:lvl3pPr>
            <a:lvl4pPr lvl="3" indent="0" rtl="0">
              <a:spcBef>
                <a:spcPts val="0"/>
              </a:spcBef>
              <a:buFont typeface="Arial"/>
              <a:buNone/>
              <a:defRPr sz="1800"/>
            </a:lvl4pPr>
            <a:lvl5pPr lvl="4" indent="0" rtl="0">
              <a:spcBef>
                <a:spcPts val="0"/>
              </a:spcBef>
              <a:buFont typeface="Arial"/>
              <a:buNone/>
              <a:defRPr sz="1800"/>
            </a:lvl5pPr>
            <a:lvl6pPr lvl="5" indent="0" rtl="0">
              <a:spcBef>
                <a:spcPts val="0"/>
              </a:spcBef>
              <a:buFont typeface="Arial"/>
              <a:buNone/>
              <a:defRPr sz="1800"/>
            </a:lvl6pPr>
            <a:lvl7pPr lvl="6" indent="0" rtl="0">
              <a:spcBef>
                <a:spcPts val="0"/>
              </a:spcBef>
              <a:buFont typeface="Arial"/>
              <a:buNone/>
              <a:defRPr sz="1800"/>
            </a:lvl7pPr>
            <a:lvl8pPr lvl="7" indent="0" rtl="0">
              <a:spcBef>
                <a:spcPts val="0"/>
              </a:spcBef>
              <a:buFont typeface="Arial"/>
              <a:buNone/>
              <a:defRPr sz="1800"/>
            </a:lvl8pPr>
            <a:lvl9pPr lvl="8" indent="0" rtl="0">
              <a:spcBef>
                <a:spcPts val="0"/>
              </a:spcBef>
              <a:buFont typeface="Arial"/>
              <a:buNone/>
              <a:defRPr sz="1800"/>
            </a:lvl9pPr>
          </a:lstStyle>
          <a:p>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cSld name="3_Disposition personnalisée">
    <p:spTree>
      <p:nvGrpSpPr>
        <p:cNvPr id="1" name="Shape 204"/>
        <p:cNvGrpSpPr/>
        <p:nvPr/>
      </p:nvGrpSpPr>
      <p:grpSpPr>
        <a:xfrm>
          <a:off x="0" y="0"/>
          <a:ext cx="0" cy="0"/>
          <a:chOff x="0" y="0"/>
          <a:chExt cx="0" cy="0"/>
        </a:xfrm>
      </p:grpSpPr>
      <p:sp>
        <p:nvSpPr>
          <p:cNvPr id="205" name="Shape 205"/>
          <p:cNvSpPr/>
          <p:nvPr/>
        </p:nvSpPr>
        <p:spPr>
          <a:xfrm>
            <a:off x="0" y="0"/>
            <a:ext cx="9144000" cy="5143500"/>
          </a:xfrm>
          <a:prstGeom prst="rect">
            <a:avLst/>
          </a:prstGeom>
          <a:solidFill>
            <a:schemeClr val="dk1"/>
          </a:solidFill>
          <a:ln w="9525" cap="flat" cmpd="sng">
            <a:solidFill>
              <a:srgbClr val="147EB4"/>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pic>
        <p:nvPicPr>
          <p:cNvPr id="206" name="Shape 206" descr="KCJ_PPTBandeSymboleBleue.png"/>
          <p:cNvPicPr preferRelativeResize="0"/>
          <p:nvPr/>
        </p:nvPicPr>
        <p:blipFill rotWithShape="1">
          <a:blip r:embed="rId2">
            <a:alphaModFix/>
          </a:blip>
          <a:srcRect/>
          <a:stretch/>
        </p:blipFill>
        <p:spPr>
          <a:xfrm>
            <a:off x="7073128" y="0"/>
            <a:ext cx="890700" cy="5143500"/>
          </a:xfrm>
          <a:prstGeom prst="rect">
            <a:avLst/>
          </a:prstGeom>
          <a:noFill/>
          <a:ln>
            <a:noFill/>
          </a:ln>
        </p:spPr>
      </p:pic>
      <p:sp>
        <p:nvSpPr>
          <p:cNvPr id="207" name="Shape 207"/>
          <p:cNvSpPr txBox="1">
            <a:spLocks noGrp="1"/>
          </p:cNvSpPr>
          <p:nvPr>
            <p:ph type="title"/>
          </p:nvPr>
        </p:nvSpPr>
        <p:spPr>
          <a:xfrm>
            <a:off x="894795" y="266712"/>
            <a:ext cx="7791900" cy="1948800"/>
          </a:xfrm>
          <a:prstGeom prst="rect">
            <a:avLst/>
          </a:prstGeom>
          <a:noFill/>
          <a:ln>
            <a:noFill/>
          </a:ln>
        </p:spPr>
        <p:txBody>
          <a:bodyPr lIns="91425" tIns="91425" rIns="91425" bIns="91425" anchor="t" anchorCtr="0"/>
          <a:lstStyle>
            <a:lvl1pPr marL="0" marR="0" lvl="0" indent="0" algn="l" rtl="0">
              <a:lnSpc>
                <a:spcPct val="200000"/>
              </a:lnSpc>
              <a:spcBef>
                <a:spcPts val="0"/>
              </a:spcBef>
              <a:spcAft>
                <a:spcPts val="0"/>
              </a:spcAft>
              <a:buClr>
                <a:schemeClr val="dk1"/>
              </a:buClr>
              <a:buFont typeface="Arial"/>
              <a:buNone/>
              <a:defRPr sz="3600" b="0" i="0" u="none" strike="noStrike" cap="none">
                <a:solidFill>
                  <a:schemeClr val="dk1"/>
                </a:solidFill>
                <a:latin typeface="Arial"/>
                <a:ea typeface="Arial"/>
                <a:cs typeface="Arial"/>
                <a:sym typeface="Arial"/>
              </a:defRPr>
            </a:lvl1pPr>
            <a:lvl2pPr lvl="1" indent="0" rtl="0">
              <a:spcBef>
                <a:spcPts val="0"/>
              </a:spcBef>
              <a:buFont typeface="Arial"/>
              <a:buNone/>
              <a:defRPr sz="1800"/>
            </a:lvl2pPr>
            <a:lvl3pPr lvl="2" indent="0" rtl="0">
              <a:spcBef>
                <a:spcPts val="0"/>
              </a:spcBef>
              <a:buFont typeface="Arial"/>
              <a:buNone/>
              <a:defRPr sz="1800"/>
            </a:lvl3pPr>
            <a:lvl4pPr lvl="3" indent="0" rtl="0">
              <a:spcBef>
                <a:spcPts val="0"/>
              </a:spcBef>
              <a:buFont typeface="Arial"/>
              <a:buNone/>
              <a:defRPr sz="1800"/>
            </a:lvl4pPr>
            <a:lvl5pPr lvl="4" indent="0" rtl="0">
              <a:spcBef>
                <a:spcPts val="0"/>
              </a:spcBef>
              <a:buFont typeface="Arial"/>
              <a:buNone/>
              <a:defRPr sz="1800"/>
            </a:lvl5pPr>
            <a:lvl6pPr lvl="5" indent="0" rtl="0">
              <a:spcBef>
                <a:spcPts val="0"/>
              </a:spcBef>
              <a:buFont typeface="Arial"/>
              <a:buNone/>
              <a:defRPr sz="1800"/>
            </a:lvl6pPr>
            <a:lvl7pPr lvl="6" indent="0" rtl="0">
              <a:spcBef>
                <a:spcPts val="0"/>
              </a:spcBef>
              <a:buFont typeface="Arial"/>
              <a:buNone/>
              <a:defRPr sz="1800"/>
            </a:lvl7pPr>
            <a:lvl8pPr lvl="7" indent="0" rtl="0">
              <a:spcBef>
                <a:spcPts val="0"/>
              </a:spcBef>
              <a:buFont typeface="Arial"/>
              <a:buNone/>
              <a:defRPr sz="1800"/>
            </a:lvl8pPr>
            <a:lvl9pPr lvl="8" indent="0" rtl="0">
              <a:spcBef>
                <a:spcPts val="0"/>
              </a:spcBef>
              <a:buFont typeface="Arial"/>
              <a:buNone/>
              <a:defRPr sz="1800"/>
            </a:lvl9pPr>
          </a:lstStyle>
          <a:p>
            <a:endParaRPr/>
          </a:p>
        </p:txBody>
      </p:sp>
      <p:sp>
        <p:nvSpPr>
          <p:cNvPr id="208" name="Shape 208"/>
          <p:cNvSpPr txBox="1"/>
          <p:nvPr/>
        </p:nvSpPr>
        <p:spPr>
          <a:xfrm>
            <a:off x="512045" y="3188758"/>
            <a:ext cx="5661900" cy="1377900"/>
          </a:xfrm>
          <a:prstGeom prst="rect">
            <a:avLst/>
          </a:prstGeom>
          <a:noFill/>
          <a:ln>
            <a:noFill/>
          </a:ln>
        </p:spPr>
        <p:txBody>
          <a:bodyPr lIns="91425" tIns="45700" rIns="91425" bIns="45700" anchor="t" anchorCtr="0">
            <a:noAutofit/>
          </a:bodyPr>
          <a:lstStyle/>
          <a:p>
            <a:pPr marL="0" marR="0" lvl="0" indent="0" algn="l" rtl="0">
              <a:lnSpc>
                <a:spcPct val="120000"/>
              </a:lnSpc>
              <a:spcBef>
                <a:spcPts val="0"/>
              </a:spcBef>
              <a:spcAft>
                <a:spcPts val="0"/>
              </a:spcAft>
              <a:buClr>
                <a:schemeClr val="lt1"/>
              </a:buClr>
              <a:buSzPct val="25000"/>
              <a:buFont typeface="Calibri"/>
              <a:buNone/>
            </a:pPr>
            <a:r>
              <a:rPr lang="en" sz="1400" b="0" i="0" u="none" strike="noStrike" cap="none">
                <a:solidFill>
                  <a:schemeClr val="lt1"/>
                </a:solidFill>
                <a:latin typeface="Calibri"/>
                <a:ea typeface="Calibri"/>
                <a:cs typeface="Calibri"/>
                <a:sym typeface="Calibri"/>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13_Disposition personnalisée">
    <p:spTree>
      <p:nvGrpSpPr>
        <p:cNvPr id="1" name="Shape 30"/>
        <p:cNvGrpSpPr/>
        <p:nvPr/>
      </p:nvGrpSpPr>
      <p:grpSpPr>
        <a:xfrm>
          <a:off x="0" y="0"/>
          <a:ext cx="0" cy="0"/>
          <a:chOff x="0" y="0"/>
          <a:chExt cx="0" cy="0"/>
        </a:xfrm>
      </p:grpSpPr>
      <p:pic>
        <p:nvPicPr>
          <p:cNvPr id="31" name="Shape 31"/>
          <p:cNvPicPr preferRelativeResize="0"/>
          <p:nvPr/>
        </p:nvPicPr>
        <p:blipFill rotWithShape="1">
          <a:blip r:embed="rId2">
            <a:alphaModFix/>
          </a:blip>
          <a:srcRect/>
          <a:stretch/>
        </p:blipFill>
        <p:spPr>
          <a:xfrm>
            <a:off x="129993" y="4547935"/>
            <a:ext cx="946573" cy="420698"/>
          </a:xfrm>
          <a:prstGeom prst="rect">
            <a:avLst/>
          </a:prstGeom>
          <a:noFill/>
          <a:ln>
            <a:noFill/>
          </a:ln>
        </p:spPr>
      </p:pic>
      <p:sp>
        <p:nvSpPr>
          <p:cNvPr id="32" name="Shape 32"/>
          <p:cNvSpPr/>
          <p:nvPr/>
        </p:nvSpPr>
        <p:spPr>
          <a:xfrm>
            <a:off x="4516576" y="0"/>
            <a:ext cx="4627423" cy="5143499"/>
          </a:xfrm>
          <a:prstGeom prst="rect">
            <a:avLst/>
          </a:prstGeom>
          <a:solidFill>
            <a:schemeClr val="dk2"/>
          </a:solidFill>
          <a:ln w="9525" cap="flat" cmpd="sng">
            <a:solidFill>
              <a:srgbClr val="147EB4"/>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33" name="Shape 33"/>
          <p:cNvSpPr txBox="1">
            <a:spLocks noGrp="1"/>
          </p:cNvSpPr>
          <p:nvPr>
            <p:ph type="body" idx="1"/>
          </p:nvPr>
        </p:nvSpPr>
        <p:spPr>
          <a:xfrm>
            <a:off x="5215480" y="661252"/>
            <a:ext cx="3239008" cy="3807717"/>
          </a:xfrm>
          <a:prstGeom prst="rect">
            <a:avLst/>
          </a:prstGeom>
          <a:noFill/>
          <a:ln>
            <a:noFill/>
          </a:ln>
        </p:spPr>
        <p:txBody>
          <a:bodyPr lIns="91425" tIns="91425" rIns="91425" bIns="91425" anchor="t" anchorCtr="0"/>
          <a:lstStyle>
            <a:lvl1pPr marL="342900" marR="0" lvl="0" indent="-190500" algn="l" rtl="0">
              <a:spcBef>
                <a:spcPts val="480"/>
              </a:spcBef>
              <a:buClr>
                <a:schemeClr val="lt1"/>
              </a:buClr>
              <a:buSzPct val="100000"/>
              <a:buFont typeface="Arial"/>
              <a:buChar char="•"/>
              <a:defRPr sz="2400" b="0" i="0" u="none" strike="noStrike" cap="none">
                <a:solidFill>
                  <a:schemeClr val="lt1"/>
                </a:solidFill>
                <a:latin typeface="Arial"/>
                <a:ea typeface="Arial"/>
                <a:cs typeface="Arial"/>
                <a:sym typeface="Arial"/>
              </a:defRPr>
            </a:lvl1pPr>
            <a:lvl2pPr marL="742950" marR="0" lvl="1" indent="-158750" algn="l" rtl="0">
              <a:spcBef>
                <a:spcPts val="400"/>
              </a:spcBef>
              <a:buClr>
                <a:schemeClr val="lt1"/>
              </a:buClr>
              <a:buSzPct val="100000"/>
              <a:buFont typeface="Arial"/>
              <a:buChar char="–"/>
              <a:defRPr sz="2000" b="0" i="0" u="none" strike="noStrike" cap="none">
                <a:solidFill>
                  <a:schemeClr val="lt1"/>
                </a:solidFill>
                <a:latin typeface="Arial"/>
                <a:ea typeface="Arial"/>
                <a:cs typeface="Arial"/>
                <a:sym typeface="Arial"/>
              </a:defRPr>
            </a:lvl2pPr>
            <a:lvl3pPr marL="1143000" marR="0" lvl="2" indent="-114300" algn="l" rtl="0">
              <a:spcBef>
                <a:spcPts val="360"/>
              </a:spcBef>
              <a:buClr>
                <a:schemeClr val="lt1"/>
              </a:buClr>
              <a:buSzPct val="100000"/>
              <a:buFont typeface="Arial"/>
              <a:buChar char="•"/>
              <a:defRPr sz="1800" b="0" i="0" u="none" strike="noStrike" cap="none">
                <a:solidFill>
                  <a:schemeClr val="lt1"/>
                </a:solidFill>
                <a:latin typeface="Arial"/>
                <a:ea typeface="Arial"/>
                <a:cs typeface="Arial"/>
                <a:sym typeface="Arial"/>
              </a:defRPr>
            </a:lvl3pPr>
            <a:lvl4pPr marL="1600200" marR="0" lvl="3" indent="-127000" algn="l" rtl="0">
              <a:spcBef>
                <a:spcPts val="320"/>
              </a:spcBef>
              <a:buClr>
                <a:schemeClr val="lt1"/>
              </a:buClr>
              <a:buSzPct val="100000"/>
              <a:buFont typeface="Arial"/>
              <a:buChar char="–"/>
              <a:defRPr sz="1600" b="0" i="0" u="none" strike="noStrike" cap="none">
                <a:solidFill>
                  <a:schemeClr val="lt1"/>
                </a:solidFill>
                <a:latin typeface="Arial"/>
                <a:ea typeface="Arial"/>
                <a:cs typeface="Arial"/>
                <a:sym typeface="Arial"/>
              </a:defRPr>
            </a:lvl4pPr>
            <a:lvl5pPr marL="2057400" marR="0" lvl="4" indent="-127000" algn="l" rtl="0">
              <a:spcBef>
                <a:spcPts val="320"/>
              </a:spcBef>
              <a:buClr>
                <a:schemeClr val="lt1"/>
              </a:buClr>
              <a:buSzPct val="100000"/>
              <a:buFont typeface="Arial"/>
              <a:buChar char="»"/>
              <a:defRPr sz="1600" b="0" i="0" u="none" strike="noStrike" cap="none">
                <a:solidFill>
                  <a:schemeClr val="lt1"/>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pic>
        <p:nvPicPr>
          <p:cNvPr id="34" name="Shape 34" descr="LogoKCJ_3lignes_BlancRGB.png"/>
          <p:cNvPicPr preferRelativeResize="0"/>
          <p:nvPr/>
        </p:nvPicPr>
        <p:blipFill rotWithShape="1">
          <a:blip r:embed="rId3">
            <a:alphaModFix/>
          </a:blip>
          <a:srcRect l="6231" t="15937" r="50559" b="11553"/>
          <a:stretch/>
        </p:blipFill>
        <p:spPr>
          <a:xfrm>
            <a:off x="8066249" y="4365776"/>
            <a:ext cx="1055207" cy="786990"/>
          </a:xfrm>
          <a:prstGeom prst="rect">
            <a:avLst/>
          </a:prstGeom>
          <a:noFill/>
          <a:ln>
            <a:noFill/>
          </a:ln>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cSld name="4_Disposition personnalisée">
    <p:spTree>
      <p:nvGrpSpPr>
        <p:cNvPr id="1" name="Shape 209"/>
        <p:cNvGrpSpPr/>
        <p:nvPr/>
      </p:nvGrpSpPr>
      <p:grpSpPr>
        <a:xfrm>
          <a:off x="0" y="0"/>
          <a:ext cx="0" cy="0"/>
          <a:chOff x="0" y="0"/>
          <a:chExt cx="0" cy="0"/>
        </a:xfrm>
      </p:grpSpPr>
      <p:sp>
        <p:nvSpPr>
          <p:cNvPr id="210" name="Shape 210"/>
          <p:cNvSpPr/>
          <p:nvPr/>
        </p:nvSpPr>
        <p:spPr>
          <a:xfrm>
            <a:off x="0" y="0"/>
            <a:ext cx="9144000" cy="5143500"/>
          </a:xfrm>
          <a:prstGeom prst="rect">
            <a:avLst/>
          </a:prstGeom>
          <a:solidFill>
            <a:schemeClr val="dk2"/>
          </a:solidFill>
          <a:ln w="9525" cap="flat" cmpd="sng">
            <a:solidFill>
              <a:srgbClr val="147EB4"/>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211" name="Shape 211"/>
          <p:cNvSpPr txBox="1">
            <a:spLocks noGrp="1"/>
          </p:cNvSpPr>
          <p:nvPr>
            <p:ph type="title"/>
          </p:nvPr>
        </p:nvSpPr>
        <p:spPr>
          <a:xfrm>
            <a:off x="894795" y="266712"/>
            <a:ext cx="7791900" cy="1948800"/>
          </a:xfrm>
          <a:prstGeom prst="rect">
            <a:avLst/>
          </a:prstGeom>
          <a:noFill/>
          <a:ln>
            <a:noFill/>
          </a:ln>
        </p:spPr>
        <p:txBody>
          <a:bodyPr lIns="91425" tIns="91425" rIns="91425" bIns="91425" anchor="t" anchorCtr="0"/>
          <a:lstStyle>
            <a:lvl1pPr marL="0" marR="0" lvl="0" indent="0" algn="l" rtl="0">
              <a:lnSpc>
                <a:spcPct val="200000"/>
              </a:lnSpc>
              <a:spcBef>
                <a:spcPts val="0"/>
              </a:spcBef>
              <a:spcAft>
                <a:spcPts val="0"/>
              </a:spcAft>
              <a:buClr>
                <a:schemeClr val="dk2"/>
              </a:buClr>
              <a:buFont typeface="Arial"/>
              <a:buNone/>
              <a:defRPr sz="3600" b="0" i="0" u="none" strike="noStrike" cap="none">
                <a:solidFill>
                  <a:schemeClr val="dk2"/>
                </a:solidFill>
                <a:latin typeface="Arial"/>
                <a:ea typeface="Arial"/>
                <a:cs typeface="Arial"/>
                <a:sym typeface="Arial"/>
              </a:defRPr>
            </a:lvl1pPr>
            <a:lvl2pPr lvl="1" indent="0" rtl="0">
              <a:spcBef>
                <a:spcPts val="0"/>
              </a:spcBef>
              <a:buFont typeface="Arial"/>
              <a:buNone/>
              <a:defRPr sz="1800"/>
            </a:lvl2pPr>
            <a:lvl3pPr lvl="2" indent="0" rtl="0">
              <a:spcBef>
                <a:spcPts val="0"/>
              </a:spcBef>
              <a:buFont typeface="Arial"/>
              <a:buNone/>
              <a:defRPr sz="1800"/>
            </a:lvl3pPr>
            <a:lvl4pPr lvl="3" indent="0" rtl="0">
              <a:spcBef>
                <a:spcPts val="0"/>
              </a:spcBef>
              <a:buFont typeface="Arial"/>
              <a:buNone/>
              <a:defRPr sz="1800"/>
            </a:lvl4pPr>
            <a:lvl5pPr lvl="4" indent="0" rtl="0">
              <a:spcBef>
                <a:spcPts val="0"/>
              </a:spcBef>
              <a:buFont typeface="Arial"/>
              <a:buNone/>
              <a:defRPr sz="1800"/>
            </a:lvl5pPr>
            <a:lvl6pPr lvl="5" indent="0" rtl="0">
              <a:spcBef>
                <a:spcPts val="0"/>
              </a:spcBef>
              <a:buFont typeface="Arial"/>
              <a:buNone/>
              <a:defRPr sz="1800"/>
            </a:lvl6pPr>
            <a:lvl7pPr lvl="6" indent="0" rtl="0">
              <a:spcBef>
                <a:spcPts val="0"/>
              </a:spcBef>
              <a:buFont typeface="Arial"/>
              <a:buNone/>
              <a:defRPr sz="1800"/>
            </a:lvl7pPr>
            <a:lvl8pPr lvl="7" indent="0" rtl="0">
              <a:spcBef>
                <a:spcPts val="0"/>
              </a:spcBef>
              <a:buFont typeface="Arial"/>
              <a:buNone/>
              <a:defRPr sz="1800"/>
            </a:lvl8pPr>
            <a:lvl9pPr lvl="8" indent="0" rtl="0">
              <a:spcBef>
                <a:spcPts val="0"/>
              </a:spcBef>
              <a:buFont typeface="Arial"/>
              <a:buNone/>
              <a:defRPr sz="1800"/>
            </a:lvl9pPr>
          </a:lstStyle>
          <a:p>
            <a:endParaRPr/>
          </a:p>
        </p:txBody>
      </p:sp>
      <p:sp>
        <p:nvSpPr>
          <p:cNvPr id="212" name="Shape 212"/>
          <p:cNvSpPr txBox="1"/>
          <p:nvPr/>
        </p:nvSpPr>
        <p:spPr>
          <a:xfrm>
            <a:off x="512045" y="3188758"/>
            <a:ext cx="5661900" cy="1377900"/>
          </a:xfrm>
          <a:prstGeom prst="rect">
            <a:avLst/>
          </a:prstGeom>
          <a:noFill/>
          <a:ln>
            <a:noFill/>
          </a:ln>
        </p:spPr>
        <p:txBody>
          <a:bodyPr lIns="91425" tIns="45700" rIns="91425" bIns="45700" anchor="t" anchorCtr="0">
            <a:noAutofit/>
          </a:bodyPr>
          <a:lstStyle/>
          <a:p>
            <a:pPr marL="0" marR="0" lvl="0" indent="0" algn="l" rtl="0">
              <a:lnSpc>
                <a:spcPct val="120000"/>
              </a:lnSpc>
              <a:spcBef>
                <a:spcPts val="0"/>
              </a:spcBef>
              <a:spcAft>
                <a:spcPts val="0"/>
              </a:spcAft>
              <a:buClr>
                <a:schemeClr val="lt1"/>
              </a:buClr>
              <a:buSzPct val="25000"/>
              <a:buFont typeface="Calibri"/>
              <a:buNone/>
            </a:pPr>
            <a:r>
              <a:rPr lang="en" sz="1400" b="0" i="0" u="none" strike="noStrike" cap="none">
                <a:solidFill>
                  <a:schemeClr val="lt1"/>
                </a:solidFill>
                <a:latin typeface="Calibri"/>
                <a:ea typeface="Calibri"/>
                <a:cs typeface="Calibri"/>
                <a:sym typeface="Calibri"/>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a:t>
            </a:r>
          </a:p>
        </p:txBody>
      </p:sp>
      <p:pic>
        <p:nvPicPr>
          <p:cNvPr id="213" name="Shape 213" descr="KCJ_PPTBandeSymboleOrange.png"/>
          <p:cNvPicPr preferRelativeResize="0"/>
          <p:nvPr/>
        </p:nvPicPr>
        <p:blipFill rotWithShape="1">
          <a:blip r:embed="rId2">
            <a:alphaModFix/>
          </a:blip>
          <a:srcRect/>
          <a:stretch/>
        </p:blipFill>
        <p:spPr>
          <a:xfrm>
            <a:off x="7073128" y="0"/>
            <a:ext cx="890700" cy="5143500"/>
          </a:xfrm>
          <a:prstGeom prst="rect">
            <a:avLst/>
          </a:prstGeom>
          <a:noFill/>
          <a:ln>
            <a:noFill/>
          </a:ln>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cSld name="6_Disposition personnalisée">
    <p:spTree>
      <p:nvGrpSpPr>
        <p:cNvPr id="1" name="Shape 214"/>
        <p:cNvGrpSpPr/>
        <p:nvPr/>
      </p:nvGrpSpPr>
      <p:grpSpPr>
        <a:xfrm>
          <a:off x="0" y="0"/>
          <a:ext cx="0" cy="0"/>
          <a:chOff x="0" y="0"/>
          <a:chExt cx="0" cy="0"/>
        </a:xfrm>
      </p:grpSpPr>
      <p:sp>
        <p:nvSpPr>
          <p:cNvPr id="215" name="Shape 215"/>
          <p:cNvSpPr txBox="1">
            <a:spLocks noGrp="1"/>
          </p:cNvSpPr>
          <p:nvPr>
            <p:ph type="title"/>
          </p:nvPr>
        </p:nvSpPr>
        <p:spPr>
          <a:xfrm>
            <a:off x="512045" y="609693"/>
            <a:ext cx="7791900" cy="1559400"/>
          </a:xfrm>
          <a:prstGeom prst="rect">
            <a:avLst/>
          </a:prstGeom>
          <a:noFill/>
          <a:ln>
            <a:noFill/>
          </a:ln>
        </p:spPr>
        <p:txBody>
          <a:bodyPr lIns="91425" tIns="91425" rIns="91425" bIns="91425" anchor="t" anchorCtr="0"/>
          <a:lstStyle>
            <a:lvl1pPr marL="0" marR="0" lvl="0" indent="0" algn="l" rtl="0">
              <a:lnSpc>
                <a:spcPct val="120000"/>
              </a:lnSpc>
              <a:spcBef>
                <a:spcPts val="0"/>
              </a:spcBef>
              <a:spcAft>
                <a:spcPts val="0"/>
              </a:spcAft>
              <a:buClr>
                <a:schemeClr val="dk2"/>
              </a:buClr>
              <a:buFont typeface="Arial"/>
              <a:buNone/>
              <a:defRPr sz="3600" b="0" i="0" u="none" strike="noStrike" cap="none">
                <a:solidFill>
                  <a:schemeClr val="dk2"/>
                </a:solidFill>
                <a:latin typeface="Arial"/>
                <a:ea typeface="Arial"/>
                <a:cs typeface="Arial"/>
                <a:sym typeface="Arial"/>
              </a:defRPr>
            </a:lvl1pPr>
            <a:lvl2pPr lvl="1" indent="0" rtl="0">
              <a:spcBef>
                <a:spcPts val="0"/>
              </a:spcBef>
              <a:buFont typeface="Arial"/>
              <a:buNone/>
              <a:defRPr sz="1800"/>
            </a:lvl2pPr>
            <a:lvl3pPr lvl="2" indent="0" rtl="0">
              <a:spcBef>
                <a:spcPts val="0"/>
              </a:spcBef>
              <a:buFont typeface="Arial"/>
              <a:buNone/>
              <a:defRPr sz="1800"/>
            </a:lvl3pPr>
            <a:lvl4pPr lvl="3" indent="0" rtl="0">
              <a:spcBef>
                <a:spcPts val="0"/>
              </a:spcBef>
              <a:buFont typeface="Arial"/>
              <a:buNone/>
              <a:defRPr sz="1800"/>
            </a:lvl4pPr>
            <a:lvl5pPr lvl="4" indent="0" rtl="0">
              <a:spcBef>
                <a:spcPts val="0"/>
              </a:spcBef>
              <a:buFont typeface="Arial"/>
              <a:buNone/>
              <a:defRPr sz="1800"/>
            </a:lvl5pPr>
            <a:lvl6pPr lvl="5" indent="0" rtl="0">
              <a:spcBef>
                <a:spcPts val="0"/>
              </a:spcBef>
              <a:buFont typeface="Arial"/>
              <a:buNone/>
              <a:defRPr sz="1800"/>
            </a:lvl6pPr>
            <a:lvl7pPr lvl="6" indent="0" rtl="0">
              <a:spcBef>
                <a:spcPts val="0"/>
              </a:spcBef>
              <a:buFont typeface="Arial"/>
              <a:buNone/>
              <a:defRPr sz="1800"/>
            </a:lvl7pPr>
            <a:lvl8pPr lvl="7" indent="0" rtl="0">
              <a:spcBef>
                <a:spcPts val="0"/>
              </a:spcBef>
              <a:buFont typeface="Arial"/>
              <a:buNone/>
              <a:defRPr sz="1800"/>
            </a:lvl8pPr>
            <a:lvl9pPr lvl="8" indent="0" rtl="0">
              <a:spcBef>
                <a:spcPts val="0"/>
              </a:spcBef>
              <a:buFont typeface="Arial"/>
              <a:buNone/>
              <a:defRPr sz="1800"/>
            </a:lvl9pPr>
          </a:lstStyle>
          <a:p>
            <a:endParaRPr/>
          </a:p>
        </p:txBody>
      </p:sp>
      <p:pic>
        <p:nvPicPr>
          <p:cNvPr id="216" name="Shape 216" descr="KCJ_PPTBandeSymboleGrisPale.png"/>
          <p:cNvPicPr preferRelativeResize="0"/>
          <p:nvPr/>
        </p:nvPicPr>
        <p:blipFill rotWithShape="1">
          <a:blip r:embed="rId2">
            <a:alphaModFix/>
          </a:blip>
          <a:srcRect/>
          <a:stretch/>
        </p:blipFill>
        <p:spPr>
          <a:xfrm>
            <a:off x="7073128" y="0"/>
            <a:ext cx="890700" cy="5143500"/>
          </a:xfrm>
          <a:prstGeom prst="rect">
            <a:avLst/>
          </a:prstGeom>
          <a:noFill/>
          <a:ln>
            <a:noFill/>
          </a:ln>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cSld name="7_Disposition personnalisée">
    <p:spTree>
      <p:nvGrpSpPr>
        <p:cNvPr id="1" name="Shape 217"/>
        <p:cNvGrpSpPr/>
        <p:nvPr/>
      </p:nvGrpSpPr>
      <p:grpSpPr>
        <a:xfrm>
          <a:off x="0" y="0"/>
          <a:ext cx="0" cy="0"/>
          <a:chOff x="0" y="0"/>
          <a:chExt cx="0" cy="0"/>
        </a:xfrm>
      </p:grpSpPr>
      <p:sp>
        <p:nvSpPr>
          <p:cNvPr id="218" name="Shape 218"/>
          <p:cNvSpPr txBox="1">
            <a:spLocks noGrp="1"/>
          </p:cNvSpPr>
          <p:nvPr>
            <p:ph type="title"/>
          </p:nvPr>
        </p:nvSpPr>
        <p:spPr>
          <a:xfrm>
            <a:off x="894795" y="266712"/>
            <a:ext cx="7791900" cy="1948800"/>
          </a:xfrm>
          <a:prstGeom prst="rect">
            <a:avLst/>
          </a:prstGeom>
          <a:noFill/>
          <a:ln>
            <a:noFill/>
          </a:ln>
        </p:spPr>
        <p:txBody>
          <a:bodyPr lIns="91425" tIns="91425" rIns="91425" bIns="91425" anchor="t" anchorCtr="0"/>
          <a:lstStyle>
            <a:lvl1pPr marL="0" marR="0" lvl="0" indent="0" algn="l" rtl="0">
              <a:lnSpc>
                <a:spcPct val="200000"/>
              </a:lnSpc>
              <a:spcBef>
                <a:spcPts val="0"/>
              </a:spcBef>
              <a:spcAft>
                <a:spcPts val="0"/>
              </a:spcAft>
              <a:buClr>
                <a:schemeClr val="lt1"/>
              </a:buClr>
              <a:buFont typeface="Arial"/>
              <a:buNone/>
              <a:defRPr sz="3600" b="0" i="0" u="none" strike="noStrike" cap="none">
                <a:solidFill>
                  <a:schemeClr val="lt1"/>
                </a:solidFill>
                <a:latin typeface="Arial"/>
                <a:ea typeface="Arial"/>
                <a:cs typeface="Arial"/>
                <a:sym typeface="Arial"/>
              </a:defRPr>
            </a:lvl1pPr>
            <a:lvl2pPr lvl="1" indent="0" rtl="0">
              <a:spcBef>
                <a:spcPts val="0"/>
              </a:spcBef>
              <a:buFont typeface="Arial"/>
              <a:buNone/>
              <a:defRPr sz="1800"/>
            </a:lvl2pPr>
            <a:lvl3pPr lvl="2" indent="0" rtl="0">
              <a:spcBef>
                <a:spcPts val="0"/>
              </a:spcBef>
              <a:buFont typeface="Arial"/>
              <a:buNone/>
              <a:defRPr sz="1800"/>
            </a:lvl3pPr>
            <a:lvl4pPr lvl="3" indent="0" rtl="0">
              <a:spcBef>
                <a:spcPts val="0"/>
              </a:spcBef>
              <a:buFont typeface="Arial"/>
              <a:buNone/>
              <a:defRPr sz="1800"/>
            </a:lvl4pPr>
            <a:lvl5pPr lvl="4" indent="0" rtl="0">
              <a:spcBef>
                <a:spcPts val="0"/>
              </a:spcBef>
              <a:buFont typeface="Arial"/>
              <a:buNone/>
              <a:defRPr sz="1800"/>
            </a:lvl5pPr>
            <a:lvl6pPr lvl="5" indent="0" rtl="0">
              <a:spcBef>
                <a:spcPts val="0"/>
              </a:spcBef>
              <a:buFont typeface="Arial"/>
              <a:buNone/>
              <a:defRPr sz="1800"/>
            </a:lvl6pPr>
            <a:lvl7pPr lvl="6" indent="0" rtl="0">
              <a:spcBef>
                <a:spcPts val="0"/>
              </a:spcBef>
              <a:buFont typeface="Arial"/>
              <a:buNone/>
              <a:defRPr sz="1800"/>
            </a:lvl7pPr>
            <a:lvl8pPr lvl="7" indent="0" rtl="0">
              <a:spcBef>
                <a:spcPts val="0"/>
              </a:spcBef>
              <a:buFont typeface="Arial"/>
              <a:buNone/>
              <a:defRPr sz="1800"/>
            </a:lvl8pPr>
            <a:lvl9pPr lvl="8" indent="0" rtl="0">
              <a:spcBef>
                <a:spcPts val="0"/>
              </a:spcBef>
              <a:buFont typeface="Arial"/>
              <a:buNone/>
              <a:defRPr sz="1800"/>
            </a:lvl9pPr>
          </a:lstStyle>
          <a:p>
            <a:endParaRPr/>
          </a:p>
        </p:txBody>
      </p:sp>
      <p:pic>
        <p:nvPicPr>
          <p:cNvPr id="219" name="Shape 219" descr="KCJ_PPTBandeSymboleGrisPale.png"/>
          <p:cNvPicPr preferRelativeResize="0"/>
          <p:nvPr/>
        </p:nvPicPr>
        <p:blipFill rotWithShape="1">
          <a:blip r:embed="rId2">
            <a:alphaModFix/>
          </a:blip>
          <a:srcRect/>
          <a:stretch/>
        </p:blipFill>
        <p:spPr>
          <a:xfrm>
            <a:off x="7073128" y="0"/>
            <a:ext cx="890700" cy="5143500"/>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cSld name="8_Disposition personnalisée">
    <p:spTree>
      <p:nvGrpSpPr>
        <p:cNvPr id="1" name="Shape 220"/>
        <p:cNvGrpSpPr/>
        <p:nvPr/>
      </p:nvGrpSpPr>
      <p:grpSpPr>
        <a:xfrm>
          <a:off x="0" y="0"/>
          <a:ext cx="0" cy="0"/>
          <a:chOff x="0" y="0"/>
          <a:chExt cx="0" cy="0"/>
        </a:xfrm>
      </p:grpSpPr>
      <p:sp>
        <p:nvSpPr>
          <p:cNvPr id="221" name="Shape 221"/>
          <p:cNvSpPr txBox="1">
            <a:spLocks noGrp="1"/>
          </p:cNvSpPr>
          <p:nvPr>
            <p:ph type="title"/>
          </p:nvPr>
        </p:nvSpPr>
        <p:spPr>
          <a:xfrm>
            <a:off x="512045" y="609693"/>
            <a:ext cx="7791900" cy="1559400"/>
          </a:xfrm>
          <a:prstGeom prst="rect">
            <a:avLst/>
          </a:prstGeom>
          <a:noFill/>
          <a:ln>
            <a:noFill/>
          </a:ln>
        </p:spPr>
        <p:txBody>
          <a:bodyPr lIns="91425" tIns="91425" rIns="91425" bIns="91425" anchor="t" anchorCtr="0"/>
          <a:lstStyle>
            <a:lvl1pPr marL="0" marR="0" lvl="0" indent="0" algn="l" rtl="0">
              <a:lnSpc>
                <a:spcPct val="120000"/>
              </a:lnSpc>
              <a:spcBef>
                <a:spcPts val="0"/>
              </a:spcBef>
              <a:spcAft>
                <a:spcPts val="0"/>
              </a:spcAft>
              <a:buClr>
                <a:schemeClr val="dk1"/>
              </a:buClr>
              <a:buFont typeface="Arial"/>
              <a:buNone/>
              <a:defRPr sz="3600" b="0" i="0" u="none" strike="noStrike" cap="none">
                <a:solidFill>
                  <a:schemeClr val="dk1"/>
                </a:solidFill>
                <a:latin typeface="Arial"/>
                <a:ea typeface="Arial"/>
                <a:cs typeface="Arial"/>
                <a:sym typeface="Arial"/>
              </a:defRPr>
            </a:lvl1pPr>
            <a:lvl2pPr lvl="1" indent="0" rtl="0">
              <a:spcBef>
                <a:spcPts val="0"/>
              </a:spcBef>
              <a:buFont typeface="Arial"/>
              <a:buNone/>
              <a:defRPr sz="1800"/>
            </a:lvl2pPr>
            <a:lvl3pPr lvl="2" indent="0" rtl="0">
              <a:spcBef>
                <a:spcPts val="0"/>
              </a:spcBef>
              <a:buFont typeface="Arial"/>
              <a:buNone/>
              <a:defRPr sz="1800"/>
            </a:lvl3pPr>
            <a:lvl4pPr lvl="3" indent="0" rtl="0">
              <a:spcBef>
                <a:spcPts val="0"/>
              </a:spcBef>
              <a:buFont typeface="Arial"/>
              <a:buNone/>
              <a:defRPr sz="1800"/>
            </a:lvl4pPr>
            <a:lvl5pPr lvl="4" indent="0" rtl="0">
              <a:spcBef>
                <a:spcPts val="0"/>
              </a:spcBef>
              <a:buFont typeface="Arial"/>
              <a:buNone/>
              <a:defRPr sz="1800"/>
            </a:lvl5pPr>
            <a:lvl6pPr lvl="5" indent="0" rtl="0">
              <a:spcBef>
                <a:spcPts val="0"/>
              </a:spcBef>
              <a:buFont typeface="Arial"/>
              <a:buNone/>
              <a:defRPr sz="1800"/>
            </a:lvl6pPr>
            <a:lvl7pPr lvl="6" indent="0" rtl="0">
              <a:spcBef>
                <a:spcPts val="0"/>
              </a:spcBef>
              <a:buFont typeface="Arial"/>
              <a:buNone/>
              <a:defRPr sz="1800"/>
            </a:lvl7pPr>
            <a:lvl8pPr lvl="7" indent="0" rtl="0">
              <a:spcBef>
                <a:spcPts val="0"/>
              </a:spcBef>
              <a:buFont typeface="Arial"/>
              <a:buNone/>
              <a:defRPr sz="1800"/>
            </a:lvl8pPr>
            <a:lvl9pPr lvl="8" indent="0" rtl="0">
              <a:spcBef>
                <a:spcPts val="0"/>
              </a:spcBef>
              <a:buFont typeface="Arial"/>
              <a:buNone/>
              <a:defRPr sz="1800"/>
            </a:lvl9pPr>
          </a:lstStyle>
          <a:p>
            <a:endParaRPr/>
          </a:p>
        </p:txBody>
      </p:sp>
      <p:pic>
        <p:nvPicPr>
          <p:cNvPr id="222" name="Shape 222" descr="KCJ_PPTBandeSymboleGrisPale.png"/>
          <p:cNvPicPr preferRelativeResize="0"/>
          <p:nvPr/>
        </p:nvPicPr>
        <p:blipFill rotWithShape="1">
          <a:blip r:embed="rId2">
            <a:alphaModFix/>
          </a:blip>
          <a:srcRect/>
          <a:stretch/>
        </p:blipFill>
        <p:spPr>
          <a:xfrm>
            <a:off x="7073128" y="0"/>
            <a:ext cx="890700" cy="5143500"/>
          </a:xfrm>
          <a:prstGeom prst="rect">
            <a:avLst/>
          </a:prstGeom>
          <a:noFill/>
          <a:ln>
            <a:noFill/>
          </a:ln>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Shape 223"/>
        <p:cNvGrpSpPr/>
        <p:nvPr/>
      </p:nvGrpSpPr>
      <p:grpSpPr>
        <a:xfrm>
          <a:off x="0" y="0"/>
          <a:ext cx="0" cy="0"/>
          <a:chOff x="0" y="0"/>
          <a:chExt cx="0" cy="0"/>
        </a:xfrm>
      </p:grpSpPr>
      <p:sp>
        <p:nvSpPr>
          <p:cNvPr id="224" name="Shape 224"/>
          <p:cNvSpPr/>
          <p:nvPr/>
        </p:nvSpPr>
        <p:spPr>
          <a:xfrm>
            <a:off x="0" y="0"/>
            <a:ext cx="2761500" cy="5143500"/>
          </a:xfrm>
          <a:prstGeom prst="rect">
            <a:avLst/>
          </a:prstGeom>
          <a:solidFill>
            <a:schemeClr val="dk1"/>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225" name="Shape 225"/>
          <p:cNvSpPr/>
          <p:nvPr/>
        </p:nvSpPr>
        <p:spPr>
          <a:xfrm rot="10800000" flipH="1">
            <a:off x="2280285" y="206100"/>
            <a:ext cx="2453400" cy="873600"/>
          </a:xfrm>
          <a:prstGeom prst="rect">
            <a:avLst/>
          </a:prstGeom>
          <a:solidFill>
            <a:schemeClr val="lt1"/>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226" name="Shape 226"/>
          <p:cNvSpPr txBox="1">
            <a:spLocks noGrp="1"/>
          </p:cNvSpPr>
          <p:nvPr>
            <p:ph type="title"/>
          </p:nvPr>
        </p:nvSpPr>
        <p:spPr>
          <a:xfrm>
            <a:off x="2590800" y="205979"/>
            <a:ext cx="6096000" cy="8574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chemeClr val="dk1"/>
              </a:buClr>
              <a:buFont typeface="Arial"/>
              <a:buNone/>
              <a:defRPr sz="3600" b="0" i="0" u="none" strike="noStrike" cap="none">
                <a:solidFill>
                  <a:schemeClr val="dk1"/>
                </a:solidFill>
                <a:latin typeface="Arial"/>
                <a:ea typeface="Arial"/>
                <a:cs typeface="Arial"/>
                <a:sym typeface="Arial"/>
              </a:defRPr>
            </a:lvl1pPr>
            <a:lvl2pPr lvl="1" indent="0" rtl="0">
              <a:spcBef>
                <a:spcPts val="0"/>
              </a:spcBef>
              <a:buFont typeface="Arial"/>
              <a:buNone/>
              <a:defRPr sz="1800"/>
            </a:lvl2pPr>
            <a:lvl3pPr lvl="2" indent="0" rtl="0">
              <a:spcBef>
                <a:spcPts val="0"/>
              </a:spcBef>
              <a:buFont typeface="Arial"/>
              <a:buNone/>
              <a:defRPr sz="1800"/>
            </a:lvl3pPr>
            <a:lvl4pPr lvl="3" indent="0" rtl="0">
              <a:spcBef>
                <a:spcPts val="0"/>
              </a:spcBef>
              <a:buFont typeface="Arial"/>
              <a:buNone/>
              <a:defRPr sz="1800"/>
            </a:lvl4pPr>
            <a:lvl5pPr lvl="4" indent="0" rtl="0">
              <a:spcBef>
                <a:spcPts val="0"/>
              </a:spcBef>
              <a:buFont typeface="Arial"/>
              <a:buNone/>
              <a:defRPr sz="1800"/>
            </a:lvl5pPr>
            <a:lvl6pPr lvl="5" indent="0" rtl="0">
              <a:spcBef>
                <a:spcPts val="0"/>
              </a:spcBef>
              <a:buFont typeface="Arial"/>
              <a:buNone/>
              <a:defRPr sz="1800"/>
            </a:lvl6pPr>
            <a:lvl7pPr lvl="6" indent="0" rtl="0">
              <a:spcBef>
                <a:spcPts val="0"/>
              </a:spcBef>
              <a:buFont typeface="Arial"/>
              <a:buNone/>
              <a:defRPr sz="1800"/>
            </a:lvl7pPr>
            <a:lvl8pPr lvl="7" indent="0" rtl="0">
              <a:spcBef>
                <a:spcPts val="0"/>
              </a:spcBef>
              <a:buFont typeface="Arial"/>
              <a:buNone/>
              <a:defRPr sz="1800"/>
            </a:lvl8pPr>
            <a:lvl9pPr lvl="8" indent="0" rtl="0">
              <a:spcBef>
                <a:spcPts val="0"/>
              </a:spcBef>
              <a:buFont typeface="Arial"/>
              <a:buNone/>
              <a:defRPr sz="1800"/>
            </a:lvl9pPr>
          </a:lstStyle>
          <a:p>
            <a:endParaRPr/>
          </a:p>
        </p:txBody>
      </p:sp>
      <p:sp>
        <p:nvSpPr>
          <p:cNvPr id="227" name="Shape 227"/>
          <p:cNvSpPr txBox="1">
            <a:spLocks noGrp="1"/>
          </p:cNvSpPr>
          <p:nvPr>
            <p:ph type="body" idx="1"/>
          </p:nvPr>
        </p:nvSpPr>
        <p:spPr>
          <a:xfrm>
            <a:off x="3124200" y="1722116"/>
            <a:ext cx="5562600" cy="2872499"/>
          </a:xfrm>
          <a:prstGeom prst="rect">
            <a:avLst/>
          </a:prstGeom>
          <a:noFill/>
          <a:ln>
            <a:noFill/>
          </a:ln>
        </p:spPr>
        <p:txBody>
          <a:bodyPr lIns="91425" tIns="91425" rIns="91425" bIns="91425" anchor="t" anchorCtr="0"/>
          <a:lstStyle>
            <a:lvl1pPr marL="342900" marR="0" lvl="0" indent="-38100" algn="l" rtl="0">
              <a:lnSpc>
                <a:spcPct val="100000"/>
              </a:lnSpc>
              <a:spcBef>
                <a:spcPts val="480"/>
              </a:spcBef>
              <a:spcAft>
                <a:spcPts val="0"/>
              </a:spcAft>
              <a:buClr>
                <a:schemeClr val="dk1"/>
              </a:buClr>
              <a:buSzPct val="100000"/>
              <a:buFont typeface="Arial"/>
              <a:buChar char="•"/>
              <a:defRPr sz="2400" b="0" i="0" u="none" strike="noStrike" cap="none">
                <a:solidFill>
                  <a:schemeClr val="dk1"/>
                </a:solidFill>
                <a:latin typeface="Arial"/>
                <a:ea typeface="Arial"/>
                <a:cs typeface="Arial"/>
                <a:sym typeface="Arial"/>
              </a:defRPr>
            </a:lvl1pPr>
            <a:lvl2pPr marL="742950" marR="0" lvl="1" indent="-3175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2pPr>
            <a:lvl3pPr marL="1143000" marR="0" lvl="2" indent="0"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Arial"/>
                <a:ea typeface="Arial"/>
                <a:cs typeface="Arial"/>
                <a:sym typeface="Arial"/>
              </a:defRPr>
            </a:lvl3pPr>
            <a:lvl4pPr marL="1600200" marR="0" lvl="3" indent="-25400" algn="l" rtl="0">
              <a:lnSpc>
                <a:spcPct val="100000"/>
              </a:lnSpc>
              <a:spcBef>
                <a:spcPts val="320"/>
              </a:spcBef>
              <a:spcAft>
                <a:spcPts val="0"/>
              </a:spcAft>
              <a:buClr>
                <a:schemeClr val="dk1"/>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25400" algn="l" rtl="0">
              <a:lnSpc>
                <a:spcPct val="100000"/>
              </a:lnSpc>
              <a:spcBef>
                <a:spcPts val="320"/>
              </a:spcBef>
              <a:spcAft>
                <a:spcPts val="0"/>
              </a:spcAft>
              <a:buClr>
                <a:schemeClr val="dk1"/>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cxnSp>
        <p:nvCxnSpPr>
          <p:cNvPr id="228" name="Shape 228"/>
          <p:cNvCxnSpPr/>
          <p:nvPr/>
        </p:nvCxnSpPr>
        <p:spPr>
          <a:xfrm>
            <a:off x="3124200" y="1356525"/>
            <a:ext cx="551100" cy="0"/>
          </a:xfrm>
          <a:prstGeom prst="straightConnector1">
            <a:avLst/>
          </a:prstGeom>
          <a:noFill/>
          <a:ln w="76200" cap="rnd" cmpd="sng">
            <a:solidFill>
              <a:schemeClr val="dk1"/>
            </a:solidFill>
            <a:prstDash val="solid"/>
            <a:round/>
            <a:headEnd type="none" w="med" len="med"/>
            <a:tailEnd type="none" w="med" len="med"/>
          </a:ln>
        </p:spPr>
      </p:cxnSp>
      <p:pic>
        <p:nvPicPr>
          <p:cNvPr id="229" name="Shape 229" descr="LogoKCJ_3lignes_RGB.png"/>
          <p:cNvPicPr preferRelativeResize="0"/>
          <p:nvPr/>
        </p:nvPicPr>
        <p:blipFill rotWithShape="1">
          <a:blip r:embed="rId2">
            <a:alphaModFix/>
          </a:blip>
          <a:srcRect r="50251" b="13889"/>
          <a:stretch/>
        </p:blipFill>
        <p:spPr>
          <a:xfrm>
            <a:off x="7883239" y="4173582"/>
            <a:ext cx="1260900" cy="969900"/>
          </a:xfrm>
          <a:prstGeom prst="rect">
            <a:avLst/>
          </a:prstGeom>
          <a:noFill/>
          <a:ln>
            <a:noFill/>
          </a:ln>
        </p:spPr>
      </p:pic>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cSld name="1_Titre et contenu">
    <p:spTree>
      <p:nvGrpSpPr>
        <p:cNvPr id="1" name="Shape 230"/>
        <p:cNvGrpSpPr/>
        <p:nvPr/>
      </p:nvGrpSpPr>
      <p:grpSpPr>
        <a:xfrm>
          <a:off x="0" y="0"/>
          <a:ext cx="0" cy="0"/>
          <a:chOff x="0" y="0"/>
          <a:chExt cx="0" cy="0"/>
        </a:xfrm>
      </p:grpSpPr>
      <p:sp>
        <p:nvSpPr>
          <p:cNvPr id="231" name="Shape 231"/>
          <p:cNvSpPr>
            <a:spLocks noGrp="1"/>
          </p:cNvSpPr>
          <p:nvPr>
            <p:ph type="pic" idx="2"/>
          </p:nvPr>
        </p:nvSpPr>
        <p:spPr>
          <a:xfrm>
            <a:off x="0" y="0"/>
            <a:ext cx="2761500" cy="5143500"/>
          </a:xfrm>
          <a:prstGeom prst="rect">
            <a:avLst/>
          </a:prstGeom>
          <a:noFill/>
          <a:ln>
            <a:noFill/>
          </a:ln>
        </p:spPr>
        <p:txBody>
          <a:bodyPr lIns="91425" tIns="91425" rIns="91425" bIns="91425" anchor="t" anchorCtr="0"/>
          <a:lstStyle>
            <a:lvl1pPr marL="0" marR="0" lvl="0" indent="0" algn="l" rtl="0">
              <a:lnSpc>
                <a:spcPct val="100000"/>
              </a:lnSpc>
              <a:spcBef>
                <a:spcPts val="640"/>
              </a:spcBef>
              <a:spcAft>
                <a:spcPts val="0"/>
              </a:spcAft>
              <a:buClr>
                <a:schemeClr val="dk1"/>
              </a:buClr>
              <a:buFont typeface="Arial"/>
              <a:buNone/>
              <a:defRPr sz="3200" b="0" i="0" u="none" strike="noStrike" cap="none">
                <a:solidFill>
                  <a:schemeClr val="dk1"/>
                </a:solidFill>
                <a:latin typeface="Arial"/>
                <a:ea typeface="Arial"/>
                <a:cs typeface="Arial"/>
                <a:sym typeface="Arial"/>
              </a:defRPr>
            </a:lvl1pPr>
            <a:lvl2pPr marL="457200" marR="0" lvl="1" indent="0" algn="l" rtl="0">
              <a:lnSpc>
                <a:spcPct val="100000"/>
              </a:lnSpc>
              <a:spcBef>
                <a:spcPts val="560"/>
              </a:spcBef>
              <a:spcAft>
                <a:spcPts val="0"/>
              </a:spcAft>
              <a:buClr>
                <a:schemeClr val="dk1"/>
              </a:buClr>
              <a:buFont typeface="Arial"/>
              <a:buNone/>
              <a:defRPr sz="2800" b="0" i="0" u="none" strike="noStrike" cap="none">
                <a:solidFill>
                  <a:schemeClr val="dk1"/>
                </a:solidFill>
                <a:latin typeface="Arial"/>
                <a:ea typeface="Arial"/>
                <a:cs typeface="Arial"/>
                <a:sym typeface="Arial"/>
              </a:defRPr>
            </a:lvl2pPr>
            <a:lvl3pPr marL="914400" marR="0" lvl="2" indent="0" algn="l" rtl="0">
              <a:lnSpc>
                <a:spcPct val="100000"/>
              </a:lnSpc>
              <a:spcBef>
                <a:spcPts val="480"/>
              </a:spcBef>
              <a:spcAft>
                <a:spcPts val="0"/>
              </a:spcAft>
              <a:buClr>
                <a:schemeClr val="dk1"/>
              </a:buClr>
              <a:buFont typeface="Arial"/>
              <a:buNone/>
              <a:defRPr sz="2400" b="0" i="0" u="none" strike="noStrike" cap="none">
                <a:solidFill>
                  <a:schemeClr val="dk1"/>
                </a:solidFill>
                <a:latin typeface="Arial"/>
                <a:ea typeface="Arial"/>
                <a:cs typeface="Arial"/>
                <a:sym typeface="Arial"/>
              </a:defRPr>
            </a:lvl3pPr>
            <a:lvl4pPr marL="1371600" marR="0" lvl="3" indent="0" algn="l" rtl="0">
              <a:lnSpc>
                <a:spcPct val="100000"/>
              </a:lnSpc>
              <a:spcBef>
                <a:spcPts val="400"/>
              </a:spcBef>
              <a:spcAft>
                <a:spcPts val="0"/>
              </a:spcAft>
              <a:buClr>
                <a:schemeClr val="dk1"/>
              </a:buClr>
              <a:buFont typeface="Arial"/>
              <a:buNone/>
              <a:defRPr sz="2000" b="0" i="0" u="none" strike="noStrike" cap="none">
                <a:solidFill>
                  <a:schemeClr val="dk1"/>
                </a:solidFill>
                <a:latin typeface="Arial"/>
                <a:ea typeface="Arial"/>
                <a:cs typeface="Arial"/>
                <a:sym typeface="Arial"/>
              </a:defRPr>
            </a:lvl4pPr>
            <a:lvl5pPr marL="1828800" marR="0" lvl="4" indent="0" algn="l" rtl="0">
              <a:lnSpc>
                <a:spcPct val="100000"/>
              </a:lnSpc>
              <a:spcBef>
                <a:spcPts val="400"/>
              </a:spcBef>
              <a:spcAft>
                <a:spcPts val="0"/>
              </a:spcAft>
              <a:buClr>
                <a:schemeClr val="dk1"/>
              </a:buClr>
              <a:buFont typeface="Arial"/>
              <a:buNone/>
              <a:defRPr sz="2000" b="0" i="0" u="none" strike="noStrike" cap="none">
                <a:solidFill>
                  <a:schemeClr val="dk1"/>
                </a:solidFill>
                <a:latin typeface="Arial"/>
                <a:ea typeface="Arial"/>
                <a:cs typeface="Arial"/>
                <a:sym typeface="Arial"/>
              </a:defRPr>
            </a:lvl5pPr>
            <a:lvl6pPr marL="2286000" marR="0" lvl="5" indent="0" algn="l" rtl="0">
              <a:lnSpc>
                <a:spcPct val="100000"/>
              </a:lnSpc>
              <a:spcBef>
                <a:spcPts val="400"/>
              </a:spcBef>
              <a:spcAft>
                <a:spcPts val="0"/>
              </a:spcAft>
              <a:buClr>
                <a:schemeClr val="dk1"/>
              </a:buClr>
              <a:buFont typeface="Arial"/>
              <a:buNone/>
              <a:defRPr sz="20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400"/>
              </a:spcBef>
              <a:spcAft>
                <a:spcPts val="0"/>
              </a:spcAft>
              <a:buClr>
                <a:schemeClr val="dk1"/>
              </a:buClr>
              <a:buFont typeface="Arial"/>
              <a:buNone/>
              <a:defRPr sz="20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400"/>
              </a:spcBef>
              <a:spcAft>
                <a:spcPts val="0"/>
              </a:spcAft>
              <a:buClr>
                <a:schemeClr val="dk1"/>
              </a:buClr>
              <a:buFont typeface="Arial"/>
              <a:buNone/>
              <a:defRPr sz="20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400"/>
              </a:spcBef>
              <a:spcAft>
                <a:spcPts val="0"/>
              </a:spcAft>
              <a:buClr>
                <a:schemeClr val="dk1"/>
              </a:buClr>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232" name="Shape 232"/>
          <p:cNvSpPr/>
          <p:nvPr/>
        </p:nvSpPr>
        <p:spPr>
          <a:xfrm rot="10800000" flipH="1">
            <a:off x="2280285" y="206100"/>
            <a:ext cx="2453400" cy="873600"/>
          </a:xfrm>
          <a:prstGeom prst="rect">
            <a:avLst/>
          </a:prstGeom>
          <a:solidFill>
            <a:schemeClr val="lt1"/>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233" name="Shape 233"/>
          <p:cNvSpPr/>
          <p:nvPr/>
        </p:nvSpPr>
        <p:spPr>
          <a:xfrm rot="10800000" flipH="1">
            <a:off x="2280285" y="206100"/>
            <a:ext cx="2453400" cy="873600"/>
          </a:xfrm>
          <a:prstGeom prst="rect">
            <a:avLst/>
          </a:prstGeom>
          <a:solidFill>
            <a:schemeClr val="lt1"/>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234" name="Shape 234"/>
          <p:cNvSpPr txBox="1">
            <a:spLocks noGrp="1"/>
          </p:cNvSpPr>
          <p:nvPr>
            <p:ph type="title"/>
          </p:nvPr>
        </p:nvSpPr>
        <p:spPr>
          <a:xfrm>
            <a:off x="2590800" y="205979"/>
            <a:ext cx="6096000" cy="8574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chemeClr val="dk1"/>
              </a:buClr>
              <a:buFont typeface="Arial"/>
              <a:buNone/>
              <a:defRPr sz="3600" b="0" i="0" u="none" strike="noStrike" cap="none">
                <a:solidFill>
                  <a:schemeClr val="dk1"/>
                </a:solidFill>
                <a:latin typeface="Arial"/>
                <a:ea typeface="Arial"/>
                <a:cs typeface="Arial"/>
                <a:sym typeface="Arial"/>
              </a:defRPr>
            </a:lvl1pPr>
            <a:lvl2pPr lvl="1" indent="0" rtl="0">
              <a:spcBef>
                <a:spcPts val="0"/>
              </a:spcBef>
              <a:buFont typeface="Arial"/>
              <a:buNone/>
              <a:defRPr sz="1800"/>
            </a:lvl2pPr>
            <a:lvl3pPr lvl="2" indent="0" rtl="0">
              <a:spcBef>
                <a:spcPts val="0"/>
              </a:spcBef>
              <a:buFont typeface="Arial"/>
              <a:buNone/>
              <a:defRPr sz="1800"/>
            </a:lvl3pPr>
            <a:lvl4pPr lvl="3" indent="0" rtl="0">
              <a:spcBef>
                <a:spcPts val="0"/>
              </a:spcBef>
              <a:buFont typeface="Arial"/>
              <a:buNone/>
              <a:defRPr sz="1800"/>
            </a:lvl4pPr>
            <a:lvl5pPr lvl="4" indent="0" rtl="0">
              <a:spcBef>
                <a:spcPts val="0"/>
              </a:spcBef>
              <a:buFont typeface="Arial"/>
              <a:buNone/>
              <a:defRPr sz="1800"/>
            </a:lvl5pPr>
            <a:lvl6pPr lvl="5" indent="0" rtl="0">
              <a:spcBef>
                <a:spcPts val="0"/>
              </a:spcBef>
              <a:buFont typeface="Arial"/>
              <a:buNone/>
              <a:defRPr sz="1800"/>
            </a:lvl6pPr>
            <a:lvl7pPr lvl="6" indent="0" rtl="0">
              <a:spcBef>
                <a:spcPts val="0"/>
              </a:spcBef>
              <a:buFont typeface="Arial"/>
              <a:buNone/>
              <a:defRPr sz="1800"/>
            </a:lvl7pPr>
            <a:lvl8pPr lvl="7" indent="0" rtl="0">
              <a:spcBef>
                <a:spcPts val="0"/>
              </a:spcBef>
              <a:buFont typeface="Arial"/>
              <a:buNone/>
              <a:defRPr sz="1800"/>
            </a:lvl8pPr>
            <a:lvl9pPr lvl="8" indent="0" rtl="0">
              <a:spcBef>
                <a:spcPts val="0"/>
              </a:spcBef>
              <a:buFont typeface="Arial"/>
              <a:buNone/>
              <a:defRPr sz="1800"/>
            </a:lvl9pPr>
          </a:lstStyle>
          <a:p>
            <a:endParaRPr/>
          </a:p>
        </p:txBody>
      </p:sp>
      <p:sp>
        <p:nvSpPr>
          <p:cNvPr id="235" name="Shape 235"/>
          <p:cNvSpPr txBox="1">
            <a:spLocks noGrp="1"/>
          </p:cNvSpPr>
          <p:nvPr>
            <p:ph type="body" idx="1"/>
          </p:nvPr>
        </p:nvSpPr>
        <p:spPr>
          <a:xfrm>
            <a:off x="3124200" y="1722116"/>
            <a:ext cx="5562600" cy="2872499"/>
          </a:xfrm>
          <a:prstGeom prst="rect">
            <a:avLst/>
          </a:prstGeom>
          <a:noFill/>
          <a:ln>
            <a:noFill/>
          </a:ln>
        </p:spPr>
        <p:txBody>
          <a:bodyPr lIns="91425" tIns="91425" rIns="91425" bIns="91425" anchor="t" anchorCtr="0"/>
          <a:lstStyle>
            <a:lvl1pPr marL="342900" marR="0" lvl="0" indent="-38100" algn="l" rtl="0">
              <a:lnSpc>
                <a:spcPct val="100000"/>
              </a:lnSpc>
              <a:spcBef>
                <a:spcPts val="480"/>
              </a:spcBef>
              <a:spcAft>
                <a:spcPts val="0"/>
              </a:spcAft>
              <a:buClr>
                <a:schemeClr val="dk1"/>
              </a:buClr>
              <a:buSzPct val="100000"/>
              <a:buFont typeface="Arial"/>
              <a:buChar char="•"/>
              <a:defRPr sz="2400" b="0" i="0" u="none" strike="noStrike" cap="none">
                <a:solidFill>
                  <a:schemeClr val="dk1"/>
                </a:solidFill>
                <a:latin typeface="Arial"/>
                <a:ea typeface="Arial"/>
                <a:cs typeface="Arial"/>
                <a:sym typeface="Arial"/>
              </a:defRPr>
            </a:lvl1pPr>
            <a:lvl2pPr marL="742950" marR="0" lvl="1" indent="-3175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2pPr>
            <a:lvl3pPr marL="1143000" marR="0" lvl="2" indent="0"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Arial"/>
                <a:ea typeface="Arial"/>
                <a:cs typeface="Arial"/>
                <a:sym typeface="Arial"/>
              </a:defRPr>
            </a:lvl3pPr>
            <a:lvl4pPr marL="1600200" marR="0" lvl="3" indent="-25400" algn="l" rtl="0">
              <a:lnSpc>
                <a:spcPct val="100000"/>
              </a:lnSpc>
              <a:spcBef>
                <a:spcPts val="320"/>
              </a:spcBef>
              <a:spcAft>
                <a:spcPts val="0"/>
              </a:spcAft>
              <a:buClr>
                <a:schemeClr val="dk1"/>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25400" algn="l" rtl="0">
              <a:lnSpc>
                <a:spcPct val="100000"/>
              </a:lnSpc>
              <a:spcBef>
                <a:spcPts val="320"/>
              </a:spcBef>
              <a:spcAft>
                <a:spcPts val="0"/>
              </a:spcAft>
              <a:buClr>
                <a:schemeClr val="dk1"/>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cxnSp>
        <p:nvCxnSpPr>
          <p:cNvPr id="236" name="Shape 236"/>
          <p:cNvCxnSpPr/>
          <p:nvPr/>
        </p:nvCxnSpPr>
        <p:spPr>
          <a:xfrm>
            <a:off x="3124200" y="1356525"/>
            <a:ext cx="551100" cy="0"/>
          </a:xfrm>
          <a:prstGeom prst="straightConnector1">
            <a:avLst/>
          </a:prstGeom>
          <a:noFill/>
          <a:ln w="76200" cap="rnd" cmpd="sng">
            <a:solidFill>
              <a:schemeClr val="dk1"/>
            </a:solidFill>
            <a:prstDash val="solid"/>
            <a:round/>
            <a:headEnd type="none" w="med" len="med"/>
            <a:tailEnd type="none" w="med" len="med"/>
          </a:ln>
        </p:spPr>
      </p:cxnSp>
      <p:pic>
        <p:nvPicPr>
          <p:cNvPr id="237" name="Shape 237" descr="LogoKCJ_3lignes_RGB.png"/>
          <p:cNvPicPr preferRelativeResize="0"/>
          <p:nvPr/>
        </p:nvPicPr>
        <p:blipFill rotWithShape="1">
          <a:blip r:embed="rId2">
            <a:alphaModFix/>
          </a:blip>
          <a:srcRect r="50251" b="13889"/>
          <a:stretch/>
        </p:blipFill>
        <p:spPr>
          <a:xfrm>
            <a:off x="7883239" y="4173582"/>
            <a:ext cx="1260900" cy="969900"/>
          </a:xfrm>
          <a:prstGeom prst="rect">
            <a:avLst/>
          </a:prstGeom>
          <a:noFill/>
          <a:ln>
            <a:noFill/>
          </a:ln>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cSld name="Vide">
    <p:spTree>
      <p:nvGrpSpPr>
        <p:cNvPr id="1" name="Shape 238"/>
        <p:cNvGrpSpPr/>
        <p:nvPr/>
      </p:nvGrpSpPr>
      <p:grpSpPr>
        <a:xfrm>
          <a:off x="0" y="0"/>
          <a:ext cx="0" cy="0"/>
          <a:chOff x="0" y="0"/>
          <a:chExt cx="0" cy="0"/>
        </a:xfrm>
      </p:grpSpPr>
      <p:sp>
        <p:nvSpPr>
          <p:cNvPr id="239" name="Shape 239"/>
          <p:cNvSpPr>
            <a:spLocks noGrp="1"/>
          </p:cNvSpPr>
          <p:nvPr>
            <p:ph type="pic" idx="2"/>
          </p:nvPr>
        </p:nvSpPr>
        <p:spPr>
          <a:xfrm>
            <a:off x="0" y="0"/>
            <a:ext cx="2761500" cy="5143500"/>
          </a:xfrm>
          <a:prstGeom prst="rect">
            <a:avLst/>
          </a:prstGeom>
          <a:noFill/>
          <a:ln>
            <a:noFill/>
          </a:ln>
        </p:spPr>
        <p:txBody>
          <a:bodyPr lIns="91425" tIns="91425" rIns="91425" bIns="91425" anchor="t" anchorCtr="0"/>
          <a:lstStyle>
            <a:lvl1pPr marL="0" marR="0" lvl="0" indent="0" algn="l" rtl="0">
              <a:lnSpc>
                <a:spcPct val="100000"/>
              </a:lnSpc>
              <a:spcBef>
                <a:spcPts val="640"/>
              </a:spcBef>
              <a:spcAft>
                <a:spcPts val="0"/>
              </a:spcAft>
              <a:buClr>
                <a:schemeClr val="dk2"/>
              </a:buClr>
              <a:buFont typeface="Arial"/>
              <a:buNone/>
              <a:defRPr sz="3200" b="0" i="0" u="none" strike="noStrike" cap="none">
                <a:solidFill>
                  <a:schemeClr val="dk2"/>
                </a:solidFill>
                <a:latin typeface="Arial"/>
                <a:ea typeface="Arial"/>
                <a:cs typeface="Arial"/>
                <a:sym typeface="Arial"/>
              </a:defRPr>
            </a:lvl1pPr>
            <a:lvl2pPr marL="457200" marR="0" lvl="1" indent="0" algn="l" rtl="0">
              <a:lnSpc>
                <a:spcPct val="100000"/>
              </a:lnSpc>
              <a:spcBef>
                <a:spcPts val="560"/>
              </a:spcBef>
              <a:spcAft>
                <a:spcPts val="0"/>
              </a:spcAft>
              <a:buClr>
                <a:schemeClr val="dk1"/>
              </a:buClr>
              <a:buFont typeface="Arial"/>
              <a:buNone/>
              <a:defRPr sz="2800" b="0" i="0" u="none" strike="noStrike" cap="none">
                <a:solidFill>
                  <a:schemeClr val="dk1"/>
                </a:solidFill>
                <a:latin typeface="Arial"/>
                <a:ea typeface="Arial"/>
                <a:cs typeface="Arial"/>
                <a:sym typeface="Arial"/>
              </a:defRPr>
            </a:lvl2pPr>
            <a:lvl3pPr marL="914400" marR="0" lvl="2" indent="0" algn="l" rtl="0">
              <a:lnSpc>
                <a:spcPct val="100000"/>
              </a:lnSpc>
              <a:spcBef>
                <a:spcPts val="480"/>
              </a:spcBef>
              <a:spcAft>
                <a:spcPts val="0"/>
              </a:spcAft>
              <a:buClr>
                <a:schemeClr val="dk1"/>
              </a:buClr>
              <a:buFont typeface="Arial"/>
              <a:buNone/>
              <a:defRPr sz="2400" b="0" i="0" u="none" strike="noStrike" cap="none">
                <a:solidFill>
                  <a:schemeClr val="dk1"/>
                </a:solidFill>
                <a:latin typeface="Arial"/>
                <a:ea typeface="Arial"/>
                <a:cs typeface="Arial"/>
                <a:sym typeface="Arial"/>
              </a:defRPr>
            </a:lvl3pPr>
            <a:lvl4pPr marL="1371600" marR="0" lvl="3" indent="0" algn="l" rtl="0">
              <a:lnSpc>
                <a:spcPct val="100000"/>
              </a:lnSpc>
              <a:spcBef>
                <a:spcPts val="400"/>
              </a:spcBef>
              <a:spcAft>
                <a:spcPts val="0"/>
              </a:spcAft>
              <a:buClr>
                <a:schemeClr val="dk1"/>
              </a:buClr>
              <a:buFont typeface="Arial"/>
              <a:buNone/>
              <a:defRPr sz="2000" b="0" i="0" u="none" strike="noStrike" cap="none">
                <a:solidFill>
                  <a:schemeClr val="dk1"/>
                </a:solidFill>
                <a:latin typeface="Arial"/>
                <a:ea typeface="Arial"/>
                <a:cs typeface="Arial"/>
                <a:sym typeface="Arial"/>
              </a:defRPr>
            </a:lvl4pPr>
            <a:lvl5pPr marL="1828800" marR="0" lvl="4" indent="0" algn="l" rtl="0">
              <a:lnSpc>
                <a:spcPct val="100000"/>
              </a:lnSpc>
              <a:spcBef>
                <a:spcPts val="400"/>
              </a:spcBef>
              <a:spcAft>
                <a:spcPts val="0"/>
              </a:spcAft>
              <a:buClr>
                <a:schemeClr val="dk1"/>
              </a:buClr>
              <a:buFont typeface="Arial"/>
              <a:buNone/>
              <a:defRPr sz="2000" b="0" i="0" u="none" strike="noStrike" cap="none">
                <a:solidFill>
                  <a:schemeClr val="dk1"/>
                </a:solidFill>
                <a:latin typeface="Arial"/>
                <a:ea typeface="Arial"/>
                <a:cs typeface="Arial"/>
                <a:sym typeface="Arial"/>
              </a:defRPr>
            </a:lvl5pPr>
            <a:lvl6pPr marL="2286000" marR="0" lvl="5" indent="0" algn="l" rtl="0">
              <a:lnSpc>
                <a:spcPct val="100000"/>
              </a:lnSpc>
              <a:spcBef>
                <a:spcPts val="400"/>
              </a:spcBef>
              <a:spcAft>
                <a:spcPts val="0"/>
              </a:spcAft>
              <a:buClr>
                <a:schemeClr val="dk1"/>
              </a:buClr>
              <a:buFont typeface="Arial"/>
              <a:buNone/>
              <a:defRPr sz="20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400"/>
              </a:spcBef>
              <a:spcAft>
                <a:spcPts val="0"/>
              </a:spcAft>
              <a:buClr>
                <a:schemeClr val="dk1"/>
              </a:buClr>
              <a:buFont typeface="Arial"/>
              <a:buNone/>
              <a:defRPr sz="20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400"/>
              </a:spcBef>
              <a:spcAft>
                <a:spcPts val="0"/>
              </a:spcAft>
              <a:buClr>
                <a:schemeClr val="dk1"/>
              </a:buClr>
              <a:buFont typeface="Arial"/>
              <a:buNone/>
              <a:defRPr sz="20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400"/>
              </a:spcBef>
              <a:spcAft>
                <a:spcPts val="0"/>
              </a:spcAft>
              <a:buClr>
                <a:schemeClr val="dk1"/>
              </a:buClr>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240" name="Shape 240"/>
          <p:cNvSpPr/>
          <p:nvPr/>
        </p:nvSpPr>
        <p:spPr>
          <a:xfrm rot="10800000" flipH="1">
            <a:off x="2280285" y="206100"/>
            <a:ext cx="2453400" cy="873600"/>
          </a:xfrm>
          <a:prstGeom prst="rect">
            <a:avLst/>
          </a:prstGeom>
          <a:solidFill>
            <a:schemeClr val="lt1"/>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241" name="Shape 241"/>
          <p:cNvSpPr txBox="1">
            <a:spLocks noGrp="1"/>
          </p:cNvSpPr>
          <p:nvPr>
            <p:ph type="title"/>
          </p:nvPr>
        </p:nvSpPr>
        <p:spPr>
          <a:xfrm>
            <a:off x="2590800" y="205979"/>
            <a:ext cx="6096000" cy="8574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chemeClr val="dk2"/>
              </a:buClr>
              <a:buFont typeface="Arial"/>
              <a:buNone/>
              <a:defRPr sz="3600" b="0" i="0" u="none" strike="noStrike" cap="none">
                <a:solidFill>
                  <a:schemeClr val="dk2"/>
                </a:solidFill>
                <a:latin typeface="Arial"/>
                <a:ea typeface="Arial"/>
                <a:cs typeface="Arial"/>
                <a:sym typeface="Arial"/>
              </a:defRPr>
            </a:lvl1pPr>
            <a:lvl2pPr lvl="1" indent="0" rtl="0">
              <a:spcBef>
                <a:spcPts val="0"/>
              </a:spcBef>
              <a:buFont typeface="Arial"/>
              <a:buNone/>
              <a:defRPr sz="1800"/>
            </a:lvl2pPr>
            <a:lvl3pPr lvl="2" indent="0" rtl="0">
              <a:spcBef>
                <a:spcPts val="0"/>
              </a:spcBef>
              <a:buFont typeface="Arial"/>
              <a:buNone/>
              <a:defRPr sz="1800"/>
            </a:lvl3pPr>
            <a:lvl4pPr lvl="3" indent="0" rtl="0">
              <a:spcBef>
                <a:spcPts val="0"/>
              </a:spcBef>
              <a:buFont typeface="Arial"/>
              <a:buNone/>
              <a:defRPr sz="1800"/>
            </a:lvl4pPr>
            <a:lvl5pPr lvl="4" indent="0" rtl="0">
              <a:spcBef>
                <a:spcPts val="0"/>
              </a:spcBef>
              <a:buFont typeface="Arial"/>
              <a:buNone/>
              <a:defRPr sz="1800"/>
            </a:lvl5pPr>
            <a:lvl6pPr lvl="5" indent="0" rtl="0">
              <a:spcBef>
                <a:spcPts val="0"/>
              </a:spcBef>
              <a:buFont typeface="Arial"/>
              <a:buNone/>
              <a:defRPr sz="1800"/>
            </a:lvl6pPr>
            <a:lvl7pPr lvl="6" indent="0" rtl="0">
              <a:spcBef>
                <a:spcPts val="0"/>
              </a:spcBef>
              <a:buFont typeface="Arial"/>
              <a:buNone/>
              <a:defRPr sz="1800"/>
            </a:lvl7pPr>
            <a:lvl8pPr lvl="7" indent="0" rtl="0">
              <a:spcBef>
                <a:spcPts val="0"/>
              </a:spcBef>
              <a:buFont typeface="Arial"/>
              <a:buNone/>
              <a:defRPr sz="1800"/>
            </a:lvl8pPr>
            <a:lvl9pPr lvl="8" indent="0" rtl="0">
              <a:spcBef>
                <a:spcPts val="0"/>
              </a:spcBef>
              <a:buFont typeface="Arial"/>
              <a:buNone/>
              <a:defRPr sz="1800"/>
            </a:lvl9pPr>
          </a:lstStyle>
          <a:p>
            <a:endParaRPr/>
          </a:p>
        </p:txBody>
      </p:sp>
      <p:sp>
        <p:nvSpPr>
          <p:cNvPr id="242" name="Shape 242"/>
          <p:cNvSpPr txBox="1">
            <a:spLocks noGrp="1"/>
          </p:cNvSpPr>
          <p:nvPr>
            <p:ph type="body" idx="1"/>
          </p:nvPr>
        </p:nvSpPr>
        <p:spPr>
          <a:xfrm>
            <a:off x="3124200" y="1722116"/>
            <a:ext cx="5562600" cy="2872499"/>
          </a:xfrm>
          <a:prstGeom prst="rect">
            <a:avLst/>
          </a:prstGeom>
          <a:noFill/>
          <a:ln>
            <a:noFill/>
          </a:ln>
        </p:spPr>
        <p:txBody>
          <a:bodyPr lIns="91425" tIns="91425" rIns="91425" bIns="91425" anchor="t" anchorCtr="0"/>
          <a:lstStyle>
            <a:lvl1pPr marL="342900" marR="0" lvl="0" indent="-38100" algn="l" rtl="0">
              <a:lnSpc>
                <a:spcPct val="100000"/>
              </a:lnSpc>
              <a:spcBef>
                <a:spcPts val="480"/>
              </a:spcBef>
              <a:spcAft>
                <a:spcPts val="0"/>
              </a:spcAft>
              <a:buClr>
                <a:schemeClr val="dk2"/>
              </a:buClr>
              <a:buSzPct val="100000"/>
              <a:buFont typeface="Arial"/>
              <a:buChar char="•"/>
              <a:defRPr sz="2400" b="0" i="0" u="none" strike="noStrike" cap="none">
                <a:solidFill>
                  <a:schemeClr val="dk2"/>
                </a:solidFill>
                <a:latin typeface="Arial"/>
                <a:ea typeface="Arial"/>
                <a:cs typeface="Arial"/>
                <a:sym typeface="Arial"/>
              </a:defRPr>
            </a:lvl1pPr>
            <a:lvl2pPr marL="742950" marR="0" lvl="1" indent="-31750" algn="l" rtl="0">
              <a:lnSpc>
                <a:spcPct val="100000"/>
              </a:lnSpc>
              <a:spcBef>
                <a:spcPts val="400"/>
              </a:spcBef>
              <a:spcAft>
                <a:spcPts val="0"/>
              </a:spcAft>
              <a:buClr>
                <a:schemeClr val="dk2"/>
              </a:buClr>
              <a:buSzPct val="100000"/>
              <a:buFont typeface="Arial"/>
              <a:buChar char="–"/>
              <a:defRPr sz="2000" b="0" i="0" u="none" strike="noStrike" cap="none">
                <a:solidFill>
                  <a:schemeClr val="dk2"/>
                </a:solidFill>
                <a:latin typeface="Arial"/>
                <a:ea typeface="Arial"/>
                <a:cs typeface="Arial"/>
                <a:sym typeface="Arial"/>
              </a:defRPr>
            </a:lvl2pPr>
            <a:lvl3pPr marL="1143000" marR="0" lvl="2" indent="0" algn="l" rtl="0">
              <a:lnSpc>
                <a:spcPct val="100000"/>
              </a:lnSpc>
              <a:spcBef>
                <a:spcPts val="360"/>
              </a:spcBef>
              <a:spcAft>
                <a:spcPts val="0"/>
              </a:spcAft>
              <a:buClr>
                <a:schemeClr val="dk2"/>
              </a:buClr>
              <a:buSzPct val="100000"/>
              <a:buFont typeface="Arial"/>
              <a:buChar char="•"/>
              <a:defRPr sz="1800" b="0" i="0" u="none" strike="noStrike" cap="none">
                <a:solidFill>
                  <a:schemeClr val="dk2"/>
                </a:solidFill>
                <a:latin typeface="Arial"/>
                <a:ea typeface="Arial"/>
                <a:cs typeface="Arial"/>
                <a:sym typeface="Arial"/>
              </a:defRPr>
            </a:lvl3pPr>
            <a:lvl4pPr marL="1600200" marR="0" lvl="3" indent="-25400" algn="l" rtl="0">
              <a:lnSpc>
                <a:spcPct val="100000"/>
              </a:lnSpc>
              <a:spcBef>
                <a:spcPts val="320"/>
              </a:spcBef>
              <a:spcAft>
                <a:spcPts val="0"/>
              </a:spcAft>
              <a:buClr>
                <a:schemeClr val="dk2"/>
              </a:buClr>
              <a:buSzPct val="100000"/>
              <a:buFont typeface="Arial"/>
              <a:buChar char="–"/>
              <a:defRPr sz="1600" b="0" i="0" u="none" strike="noStrike" cap="none">
                <a:solidFill>
                  <a:schemeClr val="dk2"/>
                </a:solidFill>
                <a:latin typeface="Arial"/>
                <a:ea typeface="Arial"/>
                <a:cs typeface="Arial"/>
                <a:sym typeface="Arial"/>
              </a:defRPr>
            </a:lvl4pPr>
            <a:lvl5pPr marL="2057400" marR="0" lvl="4" indent="-25400" algn="l" rtl="0">
              <a:lnSpc>
                <a:spcPct val="100000"/>
              </a:lnSpc>
              <a:spcBef>
                <a:spcPts val="320"/>
              </a:spcBef>
              <a:spcAft>
                <a:spcPts val="0"/>
              </a:spcAft>
              <a:buClr>
                <a:schemeClr val="dk2"/>
              </a:buClr>
              <a:buSzPct val="100000"/>
              <a:buFont typeface="Arial"/>
              <a:buChar char="»"/>
              <a:defRPr sz="1600" b="0" i="0" u="none" strike="noStrike" cap="none">
                <a:solidFill>
                  <a:schemeClr val="dk2"/>
                </a:solidFill>
                <a:latin typeface="Arial"/>
                <a:ea typeface="Arial"/>
                <a:cs typeface="Arial"/>
                <a:sym typeface="Arial"/>
              </a:defRPr>
            </a:lvl5pPr>
            <a:lvl6pPr marL="2514600" marR="0" lvl="5"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cxnSp>
        <p:nvCxnSpPr>
          <p:cNvPr id="243" name="Shape 243"/>
          <p:cNvCxnSpPr/>
          <p:nvPr/>
        </p:nvCxnSpPr>
        <p:spPr>
          <a:xfrm>
            <a:off x="3124200" y="1356525"/>
            <a:ext cx="551100" cy="0"/>
          </a:xfrm>
          <a:prstGeom prst="straightConnector1">
            <a:avLst/>
          </a:prstGeom>
          <a:noFill/>
          <a:ln w="76200" cap="rnd" cmpd="sng">
            <a:solidFill>
              <a:schemeClr val="dk2"/>
            </a:solidFill>
            <a:prstDash val="solid"/>
            <a:round/>
            <a:headEnd type="none" w="med" len="med"/>
            <a:tailEnd type="none" w="med" len="med"/>
          </a:ln>
        </p:spPr>
      </p:cxnSp>
      <p:pic>
        <p:nvPicPr>
          <p:cNvPr id="244" name="Shape 244" descr="LogoKCJ_3lignes_RGB.png"/>
          <p:cNvPicPr preferRelativeResize="0"/>
          <p:nvPr/>
        </p:nvPicPr>
        <p:blipFill rotWithShape="1">
          <a:blip r:embed="rId2">
            <a:alphaModFix/>
          </a:blip>
          <a:srcRect r="50251" b="13889"/>
          <a:stretch/>
        </p:blipFill>
        <p:spPr>
          <a:xfrm>
            <a:off x="7883239" y="4173582"/>
            <a:ext cx="1260900" cy="969900"/>
          </a:xfrm>
          <a:prstGeom prst="rect">
            <a:avLst/>
          </a:prstGeom>
          <a:noFill/>
          <a:ln>
            <a:noFill/>
          </a:ln>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cSld name="10_Disposition personnalisée">
    <p:spTree>
      <p:nvGrpSpPr>
        <p:cNvPr id="1" name="Shape 245"/>
        <p:cNvGrpSpPr/>
        <p:nvPr/>
      </p:nvGrpSpPr>
      <p:grpSpPr>
        <a:xfrm>
          <a:off x="0" y="0"/>
          <a:ext cx="0" cy="0"/>
          <a:chOff x="0" y="0"/>
          <a:chExt cx="0" cy="0"/>
        </a:xfrm>
      </p:grpSpPr>
      <p:sp>
        <p:nvSpPr>
          <p:cNvPr id="246" name="Shape 246"/>
          <p:cNvSpPr/>
          <p:nvPr/>
        </p:nvSpPr>
        <p:spPr>
          <a:xfrm>
            <a:off x="0" y="0"/>
            <a:ext cx="9144000" cy="5143500"/>
          </a:xfrm>
          <a:prstGeom prst="rect">
            <a:avLst/>
          </a:prstGeom>
          <a:solidFill>
            <a:schemeClr val="dk1"/>
          </a:solidFill>
          <a:ln w="9525" cap="flat" cmpd="sng">
            <a:solidFill>
              <a:srgbClr val="147EB4"/>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247" name="Shape 247"/>
          <p:cNvSpPr txBox="1">
            <a:spLocks noGrp="1"/>
          </p:cNvSpPr>
          <p:nvPr>
            <p:ph type="body" idx="1"/>
          </p:nvPr>
        </p:nvSpPr>
        <p:spPr>
          <a:xfrm>
            <a:off x="1168165" y="1128858"/>
            <a:ext cx="6813600" cy="2872500"/>
          </a:xfrm>
          <a:prstGeom prst="rect">
            <a:avLst/>
          </a:prstGeom>
          <a:noFill/>
          <a:ln>
            <a:noFill/>
          </a:ln>
        </p:spPr>
        <p:txBody>
          <a:bodyPr lIns="91425" tIns="91425" rIns="91425" bIns="91425" anchor="t" anchorCtr="0"/>
          <a:lstStyle>
            <a:lvl1pPr marL="342900" marR="0" lvl="0" indent="-38100" algn="l" rtl="0">
              <a:lnSpc>
                <a:spcPct val="100000"/>
              </a:lnSpc>
              <a:spcBef>
                <a:spcPts val="480"/>
              </a:spcBef>
              <a:spcAft>
                <a:spcPts val="0"/>
              </a:spcAft>
              <a:buClr>
                <a:schemeClr val="lt1"/>
              </a:buClr>
              <a:buSzPct val="100000"/>
              <a:buFont typeface="Arial"/>
              <a:buChar char="•"/>
              <a:defRPr sz="2400" b="0" i="0" u="none" strike="noStrike" cap="none">
                <a:solidFill>
                  <a:schemeClr val="lt1"/>
                </a:solidFill>
                <a:latin typeface="Arial"/>
                <a:ea typeface="Arial"/>
                <a:cs typeface="Arial"/>
                <a:sym typeface="Arial"/>
              </a:defRPr>
            </a:lvl1pPr>
            <a:lvl2pPr marL="742950" marR="0" lvl="1" indent="-31750" algn="l" rtl="0">
              <a:lnSpc>
                <a:spcPct val="100000"/>
              </a:lnSpc>
              <a:spcBef>
                <a:spcPts val="400"/>
              </a:spcBef>
              <a:spcAft>
                <a:spcPts val="0"/>
              </a:spcAft>
              <a:buClr>
                <a:schemeClr val="lt1"/>
              </a:buClr>
              <a:buSzPct val="100000"/>
              <a:buFont typeface="Arial"/>
              <a:buChar char="–"/>
              <a:defRPr sz="2000" b="0" i="0" u="none" strike="noStrike" cap="none">
                <a:solidFill>
                  <a:schemeClr val="lt1"/>
                </a:solidFill>
                <a:latin typeface="Arial"/>
                <a:ea typeface="Arial"/>
                <a:cs typeface="Arial"/>
                <a:sym typeface="Arial"/>
              </a:defRPr>
            </a:lvl2pPr>
            <a:lvl3pPr marL="1143000" marR="0" lvl="2" indent="0" algn="l" rtl="0">
              <a:lnSpc>
                <a:spcPct val="100000"/>
              </a:lnSpc>
              <a:spcBef>
                <a:spcPts val="360"/>
              </a:spcBef>
              <a:spcAft>
                <a:spcPts val="0"/>
              </a:spcAft>
              <a:buClr>
                <a:schemeClr val="lt1"/>
              </a:buClr>
              <a:buSzPct val="100000"/>
              <a:buFont typeface="Arial"/>
              <a:buChar char="•"/>
              <a:defRPr sz="1800" b="0" i="0" u="none" strike="noStrike" cap="none">
                <a:solidFill>
                  <a:schemeClr val="lt1"/>
                </a:solidFill>
                <a:latin typeface="Arial"/>
                <a:ea typeface="Arial"/>
                <a:cs typeface="Arial"/>
                <a:sym typeface="Arial"/>
              </a:defRPr>
            </a:lvl3pPr>
            <a:lvl4pPr marL="1600200" marR="0" lvl="3" indent="-25400" algn="l" rtl="0">
              <a:lnSpc>
                <a:spcPct val="100000"/>
              </a:lnSpc>
              <a:spcBef>
                <a:spcPts val="320"/>
              </a:spcBef>
              <a:spcAft>
                <a:spcPts val="0"/>
              </a:spcAft>
              <a:buClr>
                <a:schemeClr val="lt1"/>
              </a:buClr>
              <a:buSzPct val="100000"/>
              <a:buFont typeface="Arial"/>
              <a:buChar char="–"/>
              <a:defRPr sz="1600" b="0" i="0" u="none" strike="noStrike" cap="none">
                <a:solidFill>
                  <a:schemeClr val="lt1"/>
                </a:solidFill>
                <a:latin typeface="Arial"/>
                <a:ea typeface="Arial"/>
                <a:cs typeface="Arial"/>
                <a:sym typeface="Arial"/>
              </a:defRPr>
            </a:lvl4pPr>
            <a:lvl5pPr marL="2057400" marR="0" lvl="4" indent="-25400" algn="l" rtl="0">
              <a:lnSpc>
                <a:spcPct val="100000"/>
              </a:lnSpc>
              <a:spcBef>
                <a:spcPts val="320"/>
              </a:spcBef>
              <a:spcAft>
                <a:spcPts val="0"/>
              </a:spcAft>
              <a:buClr>
                <a:schemeClr val="lt1"/>
              </a:buClr>
              <a:buSzPct val="100000"/>
              <a:buFont typeface="Arial"/>
              <a:buChar char="»"/>
              <a:defRPr sz="1600" b="0" i="0" u="none" strike="noStrike" cap="none">
                <a:solidFill>
                  <a:schemeClr val="lt1"/>
                </a:solidFill>
                <a:latin typeface="Arial"/>
                <a:ea typeface="Arial"/>
                <a:cs typeface="Arial"/>
                <a:sym typeface="Arial"/>
              </a:defRPr>
            </a:lvl5pPr>
            <a:lvl6pPr marL="2514600" marR="0" lvl="5"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cxnSp>
        <p:nvCxnSpPr>
          <p:cNvPr id="248" name="Shape 248"/>
          <p:cNvCxnSpPr/>
          <p:nvPr/>
        </p:nvCxnSpPr>
        <p:spPr>
          <a:xfrm>
            <a:off x="1168165" y="763268"/>
            <a:ext cx="551099" cy="0"/>
          </a:xfrm>
          <a:prstGeom prst="straightConnector1">
            <a:avLst/>
          </a:prstGeom>
          <a:noFill/>
          <a:ln w="76200" cap="rnd" cmpd="sng">
            <a:solidFill>
              <a:schemeClr val="lt1"/>
            </a:solidFill>
            <a:prstDash val="solid"/>
            <a:round/>
            <a:headEnd type="none" w="med" len="med"/>
            <a:tailEnd type="none" w="med" len="med"/>
          </a:ln>
        </p:spPr>
      </p:cxn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cSld name="11_Disposition personnalisée">
    <p:spTree>
      <p:nvGrpSpPr>
        <p:cNvPr id="1" name="Shape 249"/>
        <p:cNvGrpSpPr/>
        <p:nvPr/>
      </p:nvGrpSpPr>
      <p:grpSpPr>
        <a:xfrm>
          <a:off x="0" y="0"/>
          <a:ext cx="0" cy="0"/>
          <a:chOff x="0" y="0"/>
          <a:chExt cx="0" cy="0"/>
        </a:xfrm>
      </p:grpSpPr>
      <p:sp>
        <p:nvSpPr>
          <p:cNvPr id="250" name="Shape 250"/>
          <p:cNvSpPr/>
          <p:nvPr/>
        </p:nvSpPr>
        <p:spPr>
          <a:xfrm>
            <a:off x="0" y="0"/>
            <a:ext cx="9144000" cy="5143500"/>
          </a:xfrm>
          <a:prstGeom prst="rect">
            <a:avLst/>
          </a:prstGeom>
          <a:solidFill>
            <a:schemeClr val="dk2"/>
          </a:solidFill>
          <a:ln w="9525" cap="flat" cmpd="sng">
            <a:solidFill>
              <a:srgbClr val="147EB4"/>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251" name="Shape 251"/>
          <p:cNvSpPr txBox="1">
            <a:spLocks noGrp="1"/>
          </p:cNvSpPr>
          <p:nvPr>
            <p:ph type="body" idx="1"/>
          </p:nvPr>
        </p:nvSpPr>
        <p:spPr>
          <a:xfrm>
            <a:off x="1168165" y="1128858"/>
            <a:ext cx="6813600" cy="2872500"/>
          </a:xfrm>
          <a:prstGeom prst="rect">
            <a:avLst/>
          </a:prstGeom>
          <a:noFill/>
          <a:ln>
            <a:noFill/>
          </a:ln>
        </p:spPr>
        <p:txBody>
          <a:bodyPr lIns="91425" tIns="91425" rIns="91425" bIns="91425" anchor="t" anchorCtr="0"/>
          <a:lstStyle>
            <a:lvl1pPr marL="342900" marR="0" lvl="0" indent="-38100" algn="l" rtl="0">
              <a:lnSpc>
                <a:spcPct val="100000"/>
              </a:lnSpc>
              <a:spcBef>
                <a:spcPts val="480"/>
              </a:spcBef>
              <a:spcAft>
                <a:spcPts val="0"/>
              </a:spcAft>
              <a:buClr>
                <a:schemeClr val="lt1"/>
              </a:buClr>
              <a:buSzPct val="100000"/>
              <a:buFont typeface="Arial"/>
              <a:buChar char="•"/>
              <a:defRPr sz="2400" b="0" i="0" u="none" strike="noStrike" cap="none">
                <a:solidFill>
                  <a:schemeClr val="lt1"/>
                </a:solidFill>
                <a:latin typeface="Arial"/>
                <a:ea typeface="Arial"/>
                <a:cs typeface="Arial"/>
                <a:sym typeface="Arial"/>
              </a:defRPr>
            </a:lvl1pPr>
            <a:lvl2pPr marL="742950" marR="0" lvl="1" indent="-31750" algn="l" rtl="0">
              <a:lnSpc>
                <a:spcPct val="100000"/>
              </a:lnSpc>
              <a:spcBef>
                <a:spcPts val="400"/>
              </a:spcBef>
              <a:spcAft>
                <a:spcPts val="0"/>
              </a:spcAft>
              <a:buClr>
                <a:schemeClr val="lt1"/>
              </a:buClr>
              <a:buSzPct val="100000"/>
              <a:buFont typeface="Arial"/>
              <a:buChar char="–"/>
              <a:defRPr sz="2000" b="0" i="0" u="none" strike="noStrike" cap="none">
                <a:solidFill>
                  <a:schemeClr val="lt1"/>
                </a:solidFill>
                <a:latin typeface="Arial"/>
                <a:ea typeface="Arial"/>
                <a:cs typeface="Arial"/>
                <a:sym typeface="Arial"/>
              </a:defRPr>
            </a:lvl2pPr>
            <a:lvl3pPr marL="1143000" marR="0" lvl="2" indent="0" algn="l" rtl="0">
              <a:lnSpc>
                <a:spcPct val="100000"/>
              </a:lnSpc>
              <a:spcBef>
                <a:spcPts val="360"/>
              </a:spcBef>
              <a:spcAft>
                <a:spcPts val="0"/>
              </a:spcAft>
              <a:buClr>
                <a:schemeClr val="lt1"/>
              </a:buClr>
              <a:buSzPct val="100000"/>
              <a:buFont typeface="Arial"/>
              <a:buChar char="•"/>
              <a:defRPr sz="1800" b="0" i="0" u="none" strike="noStrike" cap="none">
                <a:solidFill>
                  <a:schemeClr val="lt1"/>
                </a:solidFill>
                <a:latin typeface="Arial"/>
                <a:ea typeface="Arial"/>
                <a:cs typeface="Arial"/>
                <a:sym typeface="Arial"/>
              </a:defRPr>
            </a:lvl3pPr>
            <a:lvl4pPr marL="1600200" marR="0" lvl="3" indent="-25400" algn="l" rtl="0">
              <a:lnSpc>
                <a:spcPct val="100000"/>
              </a:lnSpc>
              <a:spcBef>
                <a:spcPts val="320"/>
              </a:spcBef>
              <a:spcAft>
                <a:spcPts val="0"/>
              </a:spcAft>
              <a:buClr>
                <a:schemeClr val="lt1"/>
              </a:buClr>
              <a:buSzPct val="100000"/>
              <a:buFont typeface="Arial"/>
              <a:buChar char="–"/>
              <a:defRPr sz="1600" b="0" i="0" u="none" strike="noStrike" cap="none">
                <a:solidFill>
                  <a:schemeClr val="lt1"/>
                </a:solidFill>
                <a:latin typeface="Arial"/>
                <a:ea typeface="Arial"/>
                <a:cs typeface="Arial"/>
                <a:sym typeface="Arial"/>
              </a:defRPr>
            </a:lvl4pPr>
            <a:lvl5pPr marL="2057400" marR="0" lvl="4" indent="-25400" algn="l" rtl="0">
              <a:lnSpc>
                <a:spcPct val="100000"/>
              </a:lnSpc>
              <a:spcBef>
                <a:spcPts val="320"/>
              </a:spcBef>
              <a:spcAft>
                <a:spcPts val="0"/>
              </a:spcAft>
              <a:buClr>
                <a:schemeClr val="lt1"/>
              </a:buClr>
              <a:buSzPct val="100000"/>
              <a:buFont typeface="Arial"/>
              <a:buChar char="»"/>
              <a:defRPr sz="1600" b="0" i="0" u="none" strike="noStrike" cap="none">
                <a:solidFill>
                  <a:schemeClr val="lt1"/>
                </a:solidFill>
                <a:latin typeface="Arial"/>
                <a:ea typeface="Arial"/>
                <a:cs typeface="Arial"/>
                <a:sym typeface="Arial"/>
              </a:defRPr>
            </a:lvl5pPr>
            <a:lvl6pPr marL="2514600" marR="0" lvl="5"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cxnSp>
        <p:nvCxnSpPr>
          <p:cNvPr id="252" name="Shape 252"/>
          <p:cNvCxnSpPr/>
          <p:nvPr/>
        </p:nvCxnSpPr>
        <p:spPr>
          <a:xfrm>
            <a:off x="1168165" y="763268"/>
            <a:ext cx="551099" cy="0"/>
          </a:xfrm>
          <a:prstGeom prst="straightConnector1">
            <a:avLst/>
          </a:prstGeom>
          <a:noFill/>
          <a:ln w="76200" cap="rnd" cmpd="sng">
            <a:solidFill>
              <a:schemeClr val="lt1"/>
            </a:solidFill>
            <a:prstDash val="solid"/>
            <a:round/>
            <a:headEnd type="none" w="med" len="med"/>
            <a:tailEnd type="none" w="med" len="med"/>
          </a:ln>
        </p:spPr>
      </p:cxn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cSld name="14_Disposition personnalisée">
    <p:spTree>
      <p:nvGrpSpPr>
        <p:cNvPr id="1" name="Shape 253"/>
        <p:cNvGrpSpPr/>
        <p:nvPr/>
      </p:nvGrpSpPr>
      <p:grpSpPr>
        <a:xfrm>
          <a:off x="0" y="0"/>
          <a:ext cx="0" cy="0"/>
          <a:chOff x="0" y="0"/>
          <a:chExt cx="0" cy="0"/>
        </a:xfrm>
      </p:grpSpPr>
      <p:sp>
        <p:nvSpPr>
          <p:cNvPr id="254" name="Shape 254"/>
          <p:cNvSpPr/>
          <p:nvPr/>
        </p:nvSpPr>
        <p:spPr>
          <a:xfrm>
            <a:off x="4516576" y="0"/>
            <a:ext cx="4627499" cy="5143500"/>
          </a:xfrm>
          <a:prstGeom prst="rect">
            <a:avLst/>
          </a:prstGeom>
          <a:solidFill>
            <a:schemeClr val="dk1"/>
          </a:solidFill>
          <a:ln w="9525" cap="flat" cmpd="sng">
            <a:solidFill>
              <a:srgbClr val="147EB4"/>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255" name="Shape 255"/>
          <p:cNvSpPr txBox="1">
            <a:spLocks noGrp="1"/>
          </p:cNvSpPr>
          <p:nvPr>
            <p:ph type="body" idx="1"/>
          </p:nvPr>
        </p:nvSpPr>
        <p:spPr>
          <a:xfrm>
            <a:off x="5215480" y="661252"/>
            <a:ext cx="3239100" cy="3807600"/>
          </a:xfrm>
          <a:prstGeom prst="rect">
            <a:avLst/>
          </a:prstGeom>
          <a:noFill/>
          <a:ln>
            <a:noFill/>
          </a:ln>
        </p:spPr>
        <p:txBody>
          <a:bodyPr lIns="91425" tIns="91425" rIns="91425" bIns="91425" anchor="t" anchorCtr="0"/>
          <a:lstStyle>
            <a:lvl1pPr marL="342900" marR="0" lvl="0" indent="-38100" algn="l" rtl="0">
              <a:lnSpc>
                <a:spcPct val="100000"/>
              </a:lnSpc>
              <a:spcBef>
                <a:spcPts val="480"/>
              </a:spcBef>
              <a:spcAft>
                <a:spcPts val="0"/>
              </a:spcAft>
              <a:buClr>
                <a:schemeClr val="lt1"/>
              </a:buClr>
              <a:buSzPct val="100000"/>
              <a:buFont typeface="Arial"/>
              <a:buChar char="•"/>
              <a:defRPr sz="2400" b="0" i="0" u="none" strike="noStrike" cap="none">
                <a:solidFill>
                  <a:schemeClr val="lt1"/>
                </a:solidFill>
                <a:latin typeface="Arial"/>
                <a:ea typeface="Arial"/>
                <a:cs typeface="Arial"/>
                <a:sym typeface="Arial"/>
              </a:defRPr>
            </a:lvl1pPr>
            <a:lvl2pPr marL="742950" marR="0" lvl="1" indent="-31750" algn="l" rtl="0">
              <a:lnSpc>
                <a:spcPct val="100000"/>
              </a:lnSpc>
              <a:spcBef>
                <a:spcPts val="400"/>
              </a:spcBef>
              <a:spcAft>
                <a:spcPts val="0"/>
              </a:spcAft>
              <a:buClr>
                <a:schemeClr val="lt1"/>
              </a:buClr>
              <a:buSzPct val="100000"/>
              <a:buFont typeface="Arial"/>
              <a:buChar char="–"/>
              <a:defRPr sz="2000" b="0" i="0" u="none" strike="noStrike" cap="none">
                <a:solidFill>
                  <a:schemeClr val="lt1"/>
                </a:solidFill>
                <a:latin typeface="Arial"/>
                <a:ea typeface="Arial"/>
                <a:cs typeface="Arial"/>
                <a:sym typeface="Arial"/>
              </a:defRPr>
            </a:lvl2pPr>
            <a:lvl3pPr marL="1143000" marR="0" lvl="2" indent="0" algn="l" rtl="0">
              <a:lnSpc>
                <a:spcPct val="100000"/>
              </a:lnSpc>
              <a:spcBef>
                <a:spcPts val="360"/>
              </a:spcBef>
              <a:spcAft>
                <a:spcPts val="0"/>
              </a:spcAft>
              <a:buClr>
                <a:schemeClr val="lt1"/>
              </a:buClr>
              <a:buSzPct val="100000"/>
              <a:buFont typeface="Arial"/>
              <a:buChar char="•"/>
              <a:defRPr sz="1800" b="0" i="0" u="none" strike="noStrike" cap="none">
                <a:solidFill>
                  <a:schemeClr val="lt1"/>
                </a:solidFill>
                <a:latin typeface="Arial"/>
                <a:ea typeface="Arial"/>
                <a:cs typeface="Arial"/>
                <a:sym typeface="Arial"/>
              </a:defRPr>
            </a:lvl3pPr>
            <a:lvl4pPr marL="1600200" marR="0" lvl="3" indent="-25400" algn="l" rtl="0">
              <a:lnSpc>
                <a:spcPct val="100000"/>
              </a:lnSpc>
              <a:spcBef>
                <a:spcPts val="320"/>
              </a:spcBef>
              <a:spcAft>
                <a:spcPts val="0"/>
              </a:spcAft>
              <a:buClr>
                <a:schemeClr val="lt1"/>
              </a:buClr>
              <a:buSzPct val="100000"/>
              <a:buFont typeface="Arial"/>
              <a:buChar char="–"/>
              <a:defRPr sz="1600" b="0" i="0" u="none" strike="noStrike" cap="none">
                <a:solidFill>
                  <a:schemeClr val="lt1"/>
                </a:solidFill>
                <a:latin typeface="Arial"/>
                <a:ea typeface="Arial"/>
                <a:cs typeface="Arial"/>
                <a:sym typeface="Arial"/>
              </a:defRPr>
            </a:lvl4pPr>
            <a:lvl5pPr marL="2057400" marR="0" lvl="4" indent="-25400" algn="l" rtl="0">
              <a:lnSpc>
                <a:spcPct val="100000"/>
              </a:lnSpc>
              <a:spcBef>
                <a:spcPts val="320"/>
              </a:spcBef>
              <a:spcAft>
                <a:spcPts val="0"/>
              </a:spcAft>
              <a:buClr>
                <a:schemeClr val="lt1"/>
              </a:buClr>
              <a:buSzPct val="100000"/>
              <a:buFont typeface="Arial"/>
              <a:buChar char="»"/>
              <a:defRPr sz="1600" b="0" i="0" u="none" strike="noStrike" cap="none">
                <a:solidFill>
                  <a:schemeClr val="lt1"/>
                </a:solidFill>
                <a:latin typeface="Arial"/>
                <a:ea typeface="Arial"/>
                <a:cs typeface="Arial"/>
                <a:sym typeface="Arial"/>
              </a:defRPr>
            </a:lvl5pPr>
            <a:lvl6pPr marL="2514600" marR="0" lvl="5"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pic>
        <p:nvPicPr>
          <p:cNvPr id="256" name="Shape 256" descr="LogoKCJ_3lignes_BlancRGB.png"/>
          <p:cNvPicPr preferRelativeResize="0"/>
          <p:nvPr/>
        </p:nvPicPr>
        <p:blipFill rotWithShape="1">
          <a:blip r:embed="rId2">
            <a:alphaModFix/>
          </a:blip>
          <a:srcRect l="6230" t="15937" r="50559" b="11551"/>
          <a:stretch/>
        </p:blipFill>
        <p:spPr>
          <a:xfrm>
            <a:off x="8066249" y="4365776"/>
            <a:ext cx="1055100" cy="786900"/>
          </a:xfrm>
          <a:prstGeom prst="rect">
            <a:avLst/>
          </a:prstGeom>
          <a:noFill/>
          <a:ln>
            <a:noFill/>
          </a:ln>
        </p:spPr>
      </p:pic>
      <p:pic>
        <p:nvPicPr>
          <p:cNvPr id="257" name="Shape 257" descr="KCJ_PPTStackWinkBleu.png"/>
          <p:cNvPicPr preferRelativeResize="0"/>
          <p:nvPr/>
        </p:nvPicPr>
        <p:blipFill rotWithShape="1">
          <a:blip r:embed="rId3">
            <a:alphaModFix/>
          </a:blip>
          <a:srcRect/>
          <a:stretch/>
        </p:blipFill>
        <p:spPr>
          <a:xfrm>
            <a:off x="349770" y="3996671"/>
            <a:ext cx="1008900" cy="97800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7_Disposition personnalisée">
    <p:spTree>
      <p:nvGrpSpPr>
        <p:cNvPr id="1" name="Shape 35"/>
        <p:cNvGrpSpPr/>
        <p:nvPr/>
      </p:nvGrpSpPr>
      <p:grpSpPr>
        <a:xfrm>
          <a:off x="0" y="0"/>
          <a:ext cx="0" cy="0"/>
          <a:chOff x="0" y="0"/>
          <a:chExt cx="0" cy="0"/>
        </a:xfrm>
      </p:grpSpPr>
      <p:sp>
        <p:nvSpPr>
          <p:cNvPr id="36" name="Shape 36"/>
          <p:cNvSpPr txBox="1">
            <a:spLocks noGrp="1"/>
          </p:cNvSpPr>
          <p:nvPr>
            <p:ph type="title"/>
          </p:nvPr>
        </p:nvSpPr>
        <p:spPr>
          <a:xfrm>
            <a:off x="894795" y="266713"/>
            <a:ext cx="7792003" cy="1948819"/>
          </a:xfrm>
          <a:prstGeom prst="rect">
            <a:avLst/>
          </a:prstGeom>
          <a:noFill/>
          <a:ln>
            <a:noFill/>
          </a:ln>
        </p:spPr>
        <p:txBody>
          <a:bodyPr lIns="91425" tIns="91425" rIns="91425" bIns="91425" anchor="t" anchorCtr="0"/>
          <a:lstStyle>
            <a:lvl1pPr marL="0" marR="0" lvl="0" indent="0" algn="l" rtl="0">
              <a:lnSpc>
                <a:spcPct val="200000"/>
              </a:lnSpc>
              <a:spcBef>
                <a:spcPts val="0"/>
              </a:spcBef>
              <a:buClr>
                <a:schemeClr val="lt1"/>
              </a:buClr>
              <a:buFont typeface="Arial"/>
              <a:buNone/>
              <a:defRPr sz="3600" b="0" i="0" u="none" strike="noStrike" cap="none">
                <a:solidFill>
                  <a:schemeClr val="lt1"/>
                </a:solidFill>
                <a:latin typeface="Arial"/>
                <a:ea typeface="Arial"/>
                <a:cs typeface="Arial"/>
                <a:sym typeface="A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pic>
        <p:nvPicPr>
          <p:cNvPr id="37" name="Shape 37" descr="KCJ_PPTBandeSymboleGrisPale.png"/>
          <p:cNvPicPr preferRelativeResize="0"/>
          <p:nvPr/>
        </p:nvPicPr>
        <p:blipFill rotWithShape="1">
          <a:blip r:embed="rId2">
            <a:alphaModFix/>
          </a:blip>
          <a:srcRect/>
          <a:stretch/>
        </p:blipFill>
        <p:spPr>
          <a:xfrm>
            <a:off x="7073128" y="0"/>
            <a:ext cx="890587" cy="5143499"/>
          </a:xfrm>
          <a:prstGeom prst="rect">
            <a:avLst/>
          </a:prstGeom>
          <a:noFill/>
          <a:ln>
            <a:noFill/>
          </a:ln>
        </p:spPr>
      </p:pic>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cSld name="15_Disposition personnalisée">
    <p:spTree>
      <p:nvGrpSpPr>
        <p:cNvPr id="1" name="Shape 258"/>
        <p:cNvGrpSpPr/>
        <p:nvPr/>
      </p:nvGrpSpPr>
      <p:grpSpPr>
        <a:xfrm>
          <a:off x="0" y="0"/>
          <a:ext cx="0" cy="0"/>
          <a:chOff x="0" y="0"/>
          <a:chExt cx="0" cy="0"/>
        </a:xfrm>
      </p:grpSpPr>
      <p:sp>
        <p:nvSpPr>
          <p:cNvPr id="259" name="Shape 259"/>
          <p:cNvSpPr/>
          <p:nvPr/>
        </p:nvSpPr>
        <p:spPr>
          <a:xfrm>
            <a:off x="4516576" y="0"/>
            <a:ext cx="4627499" cy="5143500"/>
          </a:xfrm>
          <a:prstGeom prst="rect">
            <a:avLst/>
          </a:prstGeom>
          <a:solidFill>
            <a:schemeClr val="dk2"/>
          </a:solidFill>
          <a:ln w="9525" cap="flat" cmpd="sng">
            <a:solidFill>
              <a:srgbClr val="147EB4"/>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260" name="Shape 260"/>
          <p:cNvSpPr txBox="1">
            <a:spLocks noGrp="1"/>
          </p:cNvSpPr>
          <p:nvPr>
            <p:ph type="body" idx="1"/>
          </p:nvPr>
        </p:nvSpPr>
        <p:spPr>
          <a:xfrm>
            <a:off x="5215480" y="661252"/>
            <a:ext cx="3239100" cy="3807600"/>
          </a:xfrm>
          <a:prstGeom prst="rect">
            <a:avLst/>
          </a:prstGeom>
          <a:noFill/>
          <a:ln>
            <a:noFill/>
          </a:ln>
        </p:spPr>
        <p:txBody>
          <a:bodyPr lIns="91425" tIns="91425" rIns="91425" bIns="91425" anchor="t" anchorCtr="0"/>
          <a:lstStyle>
            <a:lvl1pPr marL="342900" marR="0" lvl="0" indent="-38100" algn="l" rtl="0">
              <a:lnSpc>
                <a:spcPct val="100000"/>
              </a:lnSpc>
              <a:spcBef>
                <a:spcPts val="480"/>
              </a:spcBef>
              <a:spcAft>
                <a:spcPts val="0"/>
              </a:spcAft>
              <a:buClr>
                <a:schemeClr val="lt1"/>
              </a:buClr>
              <a:buSzPct val="100000"/>
              <a:buFont typeface="Arial"/>
              <a:buChar char="•"/>
              <a:defRPr sz="2400" b="0" i="0" u="none" strike="noStrike" cap="none">
                <a:solidFill>
                  <a:schemeClr val="lt1"/>
                </a:solidFill>
                <a:latin typeface="Arial"/>
                <a:ea typeface="Arial"/>
                <a:cs typeface="Arial"/>
                <a:sym typeface="Arial"/>
              </a:defRPr>
            </a:lvl1pPr>
            <a:lvl2pPr marL="742950" marR="0" lvl="1" indent="-31750" algn="l" rtl="0">
              <a:lnSpc>
                <a:spcPct val="100000"/>
              </a:lnSpc>
              <a:spcBef>
                <a:spcPts val="400"/>
              </a:spcBef>
              <a:spcAft>
                <a:spcPts val="0"/>
              </a:spcAft>
              <a:buClr>
                <a:schemeClr val="lt1"/>
              </a:buClr>
              <a:buSzPct val="100000"/>
              <a:buFont typeface="Arial"/>
              <a:buChar char="–"/>
              <a:defRPr sz="2000" b="0" i="0" u="none" strike="noStrike" cap="none">
                <a:solidFill>
                  <a:schemeClr val="lt1"/>
                </a:solidFill>
                <a:latin typeface="Arial"/>
                <a:ea typeface="Arial"/>
                <a:cs typeface="Arial"/>
                <a:sym typeface="Arial"/>
              </a:defRPr>
            </a:lvl2pPr>
            <a:lvl3pPr marL="1143000" marR="0" lvl="2" indent="0" algn="l" rtl="0">
              <a:lnSpc>
                <a:spcPct val="100000"/>
              </a:lnSpc>
              <a:spcBef>
                <a:spcPts val="360"/>
              </a:spcBef>
              <a:spcAft>
                <a:spcPts val="0"/>
              </a:spcAft>
              <a:buClr>
                <a:schemeClr val="lt1"/>
              </a:buClr>
              <a:buSzPct val="100000"/>
              <a:buFont typeface="Arial"/>
              <a:buChar char="•"/>
              <a:defRPr sz="1800" b="0" i="0" u="none" strike="noStrike" cap="none">
                <a:solidFill>
                  <a:schemeClr val="lt1"/>
                </a:solidFill>
                <a:latin typeface="Arial"/>
                <a:ea typeface="Arial"/>
                <a:cs typeface="Arial"/>
                <a:sym typeface="Arial"/>
              </a:defRPr>
            </a:lvl3pPr>
            <a:lvl4pPr marL="1600200" marR="0" lvl="3" indent="-25400" algn="l" rtl="0">
              <a:lnSpc>
                <a:spcPct val="100000"/>
              </a:lnSpc>
              <a:spcBef>
                <a:spcPts val="320"/>
              </a:spcBef>
              <a:spcAft>
                <a:spcPts val="0"/>
              </a:spcAft>
              <a:buClr>
                <a:schemeClr val="lt1"/>
              </a:buClr>
              <a:buSzPct val="100000"/>
              <a:buFont typeface="Arial"/>
              <a:buChar char="–"/>
              <a:defRPr sz="1600" b="0" i="0" u="none" strike="noStrike" cap="none">
                <a:solidFill>
                  <a:schemeClr val="lt1"/>
                </a:solidFill>
                <a:latin typeface="Arial"/>
                <a:ea typeface="Arial"/>
                <a:cs typeface="Arial"/>
                <a:sym typeface="Arial"/>
              </a:defRPr>
            </a:lvl4pPr>
            <a:lvl5pPr marL="2057400" marR="0" lvl="4" indent="-25400" algn="l" rtl="0">
              <a:lnSpc>
                <a:spcPct val="100000"/>
              </a:lnSpc>
              <a:spcBef>
                <a:spcPts val="320"/>
              </a:spcBef>
              <a:spcAft>
                <a:spcPts val="0"/>
              </a:spcAft>
              <a:buClr>
                <a:schemeClr val="lt1"/>
              </a:buClr>
              <a:buSzPct val="100000"/>
              <a:buFont typeface="Arial"/>
              <a:buChar char="»"/>
              <a:defRPr sz="1600" b="0" i="0" u="none" strike="noStrike" cap="none">
                <a:solidFill>
                  <a:schemeClr val="lt1"/>
                </a:solidFill>
                <a:latin typeface="Arial"/>
                <a:ea typeface="Arial"/>
                <a:cs typeface="Arial"/>
                <a:sym typeface="Arial"/>
              </a:defRPr>
            </a:lvl5pPr>
            <a:lvl6pPr marL="2514600" marR="0" lvl="5"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pic>
        <p:nvPicPr>
          <p:cNvPr id="261" name="Shape 261" descr="LogoKCJ_3lignes_BlancRGB.png"/>
          <p:cNvPicPr preferRelativeResize="0"/>
          <p:nvPr/>
        </p:nvPicPr>
        <p:blipFill rotWithShape="1">
          <a:blip r:embed="rId2">
            <a:alphaModFix/>
          </a:blip>
          <a:srcRect l="6230" t="15937" r="50559" b="11551"/>
          <a:stretch/>
        </p:blipFill>
        <p:spPr>
          <a:xfrm>
            <a:off x="8066249" y="4365776"/>
            <a:ext cx="1055100" cy="786900"/>
          </a:xfrm>
          <a:prstGeom prst="rect">
            <a:avLst/>
          </a:prstGeom>
          <a:noFill/>
          <a:ln>
            <a:noFill/>
          </a:ln>
        </p:spPr>
      </p:pic>
      <p:pic>
        <p:nvPicPr>
          <p:cNvPr id="262" name="Shape 262"/>
          <p:cNvPicPr preferRelativeResize="0"/>
          <p:nvPr/>
        </p:nvPicPr>
        <p:blipFill rotWithShape="1">
          <a:blip r:embed="rId3">
            <a:alphaModFix/>
          </a:blip>
          <a:srcRect/>
          <a:stretch/>
        </p:blipFill>
        <p:spPr>
          <a:xfrm>
            <a:off x="259143" y="3922092"/>
            <a:ext cx="1011000" cy="980100"/>
          </a:xfrm>
          <a:prstGeom prst="rect">
            <a:avLst/>
          </a:prstGeom>
          <a:noFill/>
          <a:ln>
            <a:noFill/>
          </a:ln>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cSld name="18_Disposition personnalisée">
    <p:spTree>
      <p:nvGrpSpPr>
        <p:cNvPr id="1" name="Shape 263"/>
        <p:cNvGrpSpPr/>
        <p:nvPr/>
      </p:nvGrpSpPr>
      <p:grpSpPr>
        <a:xfrm>
          <a:off x="0" y="0"/>
          <a:ext cx="0" cy="0"/>
          <a:chOff x="0" y="0"/>
          <a:chExt cx="0" cy="0"/>
        </a:xfrm>
      </p:grpSpPr>
      <p:sp>
        <p:nvSpPr>
          <p:cNvPr id="264" name="Shape 264"/>
          <p:cNvSpPr/>
          <p:nvPr/>
        </p:nvSpPr>
        <p:spPr>
          <a:xfrm>
            <a:off x="0" y="0"/>
            <a:ext cx="9144000" cy="5143500"/>
          </a:xfrm>
          <a:prstGeom prst="rect">
            <a:avLst/>
          </a:prstGeom>
          <a:solidFill>
            <a:schemeClr val="dk1"/>
          </a:solidFill>
          <a:ln w="9525" cap="flat" cmpd="sng">
            <a:solidFill>
              <a:srgbClr val="147EB4"/>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pic>
        <p:nvPicPr>
          <p:cNvPr id="265" name="Shape 265" descr="KCJ_PPTOrdi.png"/>
          <p:cNvPicPr preferRelativeResize="0"/>
          <p:nvPr/>
        </p:nvPicPr>
        <p:blipFill rotWithShape="1">
          <a:blip r:embed="rId2">
            <a:alphaModFix/>
          </a:blip>
          <a:srcRect/>
          <a:stretch/>
        </p:blipFill>
        <p:spPr>
          <a:xfrm>
            <a:off x="802529" y="1074533"/>
            <a:ext cx="2881799" cy="2881800"/>
          </a:xfrm>
          <a:prstGeom prst="rect">
            <a:avLst/>
          </a:prstGeom>
          <a:noFill/>
          <a:ln>
            <a:noFill/>
          </a:ln>
        </p:spPr>
      </p:pic>
      <p:sp>
        <p:nvSpPr>
          <p:cNvPr id="266" name="Shape 266"/>
          <p:cNvSpPr txBox="1">
            <a:spLocks noGrp="1"/>
          </p:cNvSpPr>
          <p:nvPr>
            <p:ph type="body" idx="1"/>
          </p:nvPr>
        </p:nvSpPr>
        <p:spPr>
          <a:xfrm>
            <a:off x="3922882" y="1698217"/>
            <a:ext cx="5080200" cy="2770800"/>
          </a:xfrm>
          <a:prstGeom prst="rect">
            <a:avLst/>
          </a:prstGeom>
          <a:noFill/>
          <a:ln>
            <a:noFill/>
          </a:ln>
        </p:spPr>
        <p:txBody>
          <a:bodyPr lIns="91425" tIns="91425" rIns="91425" bIns="91425" anchor="t" anchorCtr="0"/>
          <a:lstStyle>
            <a:lvl1pPr marL="342900" marR="0" lvl="0" indent="-38100" algn="l" rtl="0">
              <a:lnSpc>
                <a:spcPct val="100000"/>
              </a:lnSpc>
              <a:spcBef>
                <a:spcPts val="480"/>
              </a:spcBef>
              <a:spcAft>
                <a:spcPts val="0"/>
              </a:spcAft>
              <a:buClr>
                <a:schemeClr val="lt1"/>
              </a:buClr>
              <a:buSzPct val="100000"/>
              <a:buFont typeface="Arial"/>
              <a:buChar char="•"/>
              <a:defRPr sz="2400" b="0" i="0" u="none" strike="noStrike" cap="none">
                <a:solidFill>
                  <a:schemeClr val="lt1"/>
                </a:solidFill>
                <a:latin typeface="Arial"/>
                <a:ea typeface="Arial"/>
                <a:cs typeface="Arial"/>
                <a:sym typeface="Arial"/>
              </a:defRPr>
            </a:lvl1pPr>
            <a:lvl2pPr marL="742950" marR="0" lvl="1" indent="-31750" algn="l" rtl="0">
              <a:lnSpc>
                <a:spcPct val="100000"/>
              </a:lnSpc>
              <a:spcBef>
                <a:spcPts val="400"/>
              </a:spcBef>
              <a:spcAft>
                <a:spcPts val="0"/>
              </a:spcAft>
              <a:buClr>
                <a:schemeClr val="lt1"/>
              </a:buClr>
              <a:buSzPct val="100000"/>
              <a:buFont typeface="Arial"/>
              <a:buChar char="–"/>
              <a:defRPr sz="2000" b="0" i="0" u="none" strike="noStrike" cap="none">
                <a:solidFill>
                  <a:schemeClr val="lt1"/>
                </a:solidFill>
                <a:latin typeface="Arial"/>
                <a:ea typeface="Arial"/>
                <a:cs typeface="Arial"/>
                <a:sym typeface="Arial"/>
              </a:defRPr>
            </a:lvl2pPr>
            <a:lvl3pPr marL="1143000" marR="0" lvl="2" indent="0" algn="l" rtl="0">
              <a:lnSpc>
                <a:spcPct val="100000"/>
              </a:lnSpc>
              <a:spcBef>
                <a:spcPts val="360"/>
              </a:spcBef>
              <a:spcAft>
                <a:spcPts val="0"/>
              </a:spcAft>
              <a:buClr>
                <a:schemeClr val="lt1"/>
              </a:buClr>
              <a:buSzPct val="100000"/>
              <a:buFont typeface="Arial"/>
              <a:buChar char="•"/>
              <a:defRPr sz="1800" b="0" i="0" u="none" strike="noStrike" cap="none">
                <a:solidFill>
                  <a:schemeClr val="lt1"/>
                </a:solidFill>
                <a:latin typeface="Arial"/>
                <a:ea typeface="Arial"/>
                <a:cs typeface="Arial"/>
                <a:sym typeface="Arial"/>
              </a:defRPr>
            </a:lvl3pPr>
            <a:lvl4pPr marL="1600200" marR="0" lvl="3" indent="-25400" algn="l" rtl="0">
              <a:lnSpc>
                <a:spcPct val="100000"/>
              </a:lnSpc>
              <a:spcBef>
                <a:spcPts val="320"/>
              </a:spcBef>
              <a:spcAft>
                <a:spcPts val="0"/>
              </a:spcAft>
              <a:buClr>
                <a:schemeClr val="lt1"/>
              </a:buClr>
              <a:buSzPct val="100000"/>
              <a:buFont typeface="Arial"/>
              <a:buChar char="–"/>
              <a:defRPr sz="1600" b="0" i="0" u="none" strike="noStrike" cap="none">
                <a:solidFill>
                  <a:schemeClr val="lt1"/>
                </a:solidFill>
                <a:latin typeface="Arial"/>
                <a:ea typeface="Arial"/>
                <a:cs typeface="Arial"/>
                <a:sym typeface="Arial"/>
              </a:defRPr>
            </a:lvl4pPr>
            <a:lvl5pPr marL="2057400" marR="0" lvl="4" indent="-25400" algn="l" rtl="0">
              <a:lnSpc>
                <a:spcPct val="100000"/>
              </a:lnSpc>
              <a:spcBef>
                <a:spcPts val="320"/>
              </a:spcBef>
              <a:spcAft>
                <a:spcPts val="0"/>
              </a:spcAft>
              <a:buClr>
                <a:schemeClr val="lt1"/>
              </a:buClr>
              <a:buSzPct val="100000"/>
              <a:buFont typeface="Arial"/>
              <a:buChar char="»"/>
              <a:defRPr sz="1600" b="0" i="0" u="none" strike="noStrike" cap="none">
                <a:solidFill>
                  <a:schemeClr val="lt1"/>
                </a:solidFill>
                <a:latin typeface="Arial"/>
                <a:ea typeface="Arial"/>
                <a:cs typeface="Arial"/>
                <a:sym typeface="Arial"/>
              </a:defRPr>
            </a:lvl5pPr>
            <a:lvl6pPr marL="2514600" marR="0" lvl="5"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pic>
        <p:nvPicPr>
          <p:cNvPr id="267" name="Shape 267" descr="LogoKCJ_3lignes_BlancRGB.png"/>
          <p:cNvPicPr preferRelativeResize="0"/>
          <p:nvPr/>
        </p:nvPicPr>
        <p:blipFill rotWithShape="1">
          <a:blip r:embed="rId3">
            <a:alphaModFix/>
          </a:blip>
          <a:srcRect l="6230" t="15937" r="50559" b="11551"/>
          <a:stretch/>
        </p:blipFill>
        <p:spPr>
          <a:xfrm>
            <a:off x="8066249" y="4365776"/>
            <a:ext cx="1055100" cy="786900"/>
          </a:xfrm>
          <a:prstGeom prst="rect">
            <a:avLst/>
          </a:prstGeom>
          <a:noFill/>
          <a:ln>
            <a:noFill/>
          </a:ln>
        </p:spPr>
      </p:pic>
      <p:sp>
        <p:nvSpPr>
          <p:cNvPr id="268" name="Shape 268"/>
          <p:cNvSpPr txBox="1">
            <a:spLocks noGrp="1"/>
          </p:cNvSpPr>
          <p:nvPr>
            <p:ph type="title"/>
          </p:nvPr>
        </p:nvSpPr>
        <p:spPr>
          <a:xfrm>
            <a:off x="4250010" y="266712"/>
            <a:ext cx="4753200" cy="1431599"/>
          </a:xfrm>
          <a:prstGeom prst="rect">
            <a:avLst/>
          </a:prstGeom>
          <a:noFill/>
          <a:ln>
            <a:noFill/>
          </a:ln>
        </p:spPr>
        <p:txBody>
          <a:bodyPr lIns="91425" tIns="91425" rIns="91425" bIns="91425" anchor="t" anchorCtr="0"/>
          <a:lstStyle>
            <a:lvl1pPr marL="0" marR="0" lvl="0" indent="0" algn="l" rtl="0">
              <a:lnSpc>
                <a:spcPct val="200000"/>
              </a:lnSpc>
              <a:spcBef>
                <a:spcPts val="0"/>
              </a:spcBef>
              <a:spcAft>
                <a:spcPts val="0"/>
              </a:spcAft>
              <a:buClr>
                <a:schemeClr val="dk1"/>
              </a:buClr>
              <a:buFont typeface="Arial"/>
              <a:buNone/>
              <a:defRPr sz="3200" b="0" i="0" u="none" strike="noStrike" cap="none">
                <a:solidFill>
                  <a:schemeClr val="dk1"/>
                </a:solidFill>
                <a:latin typeface="Arial"/>
                <a:ea typeface="Arial"/>
                <a:cs typeface="Arial"/>
                <a:sym typeface="Arial"/>
              </a:defRPr>
            </a:lvl1pPr>
            <a:lvl2pPr lvl="1" indent="0" rtl="0">
              <a:spcBef>
                <a:spcPts val="0"/>
              </a:spcBef>
              <a:buFont typeface="Arial"/>
              <a:buNone/>
              <a:defRPr sz="1800"/>
            </a:lvl2pPr>
            <a:lvl3pPr lvl="2" indent="0" rtl="0">
              <a:spcBef>
                <a:spcPts val="0"/>
              </a:spcBef>
              <a:buFont typeface="Arial"/>
              <a:buNone/>
              <a:defRPr sz="1800"/>
            </a:lvl3pPr>
            <a:lvl4pPr lvl="3" indent="0" rtl="0">
              <a:spcBef>
                <a:spcPts val="0"/>
              </a:spcBef>
              <a:buFont typeface="Arial"/>
              <a:buNone/>
              <a:defRPr sz="1800"/>
            </a:lvl4pPr>
            <a:lvl5pPr lvl="4" indent="0" rtl="0">
              <a:spcBef>
                <a:spcPts val="0"/>
              </a:spcBef>
              <a:buFont typeface="Arial"/>
              <a:buNone/>
              <a:defRPr sz="1800"/>
            </a:lvl5pPr>
            <a:lvl6pPr lvl="5" indent="0" rtl="0">
              <a:spcBef>
                <a:spcPts val="0"/>
              </a:spcBef>
              <a:buFont typeface="Arial"/>
              <a:buNone/>
              <a:defRPr sz="1800"/>
            </a:lvl6pPr>
            <a:lvl7pPr lvl="6" indent="0" rtl="0">
              <a:spcBef>
                <a:spcPts val="0"/>
              </a:spcBef>
              <a:buFont typeface="Arial"/>
              <a:buNone/>
              <a:defRPr sz="1800"/>
            </a:lvl7pPr>
            <a:lvl8pPr lvl="7" indent="0" rtl="0">
              <a:spcBef>
                <a:spcPts val="0"/>
              </a:spcBef>
              <a:buFont typeface="Arial"/>
              <a:buNone/>
              <a:defRPr sz="1800"/>
            </a:lvl8pPr>
            <a:lvl9pPr lvl="8" indent="0" rtl="0">
              <a:spcBef>
                <a:spcPts val="0"/>
              </a:spcBef>
              <a:buFont typeface="Arial"/>
              <a:buNone/>
              <a:defRPr sz="1800"/>
            </a:lvl9pPr>
          </a:lstStyle>
          <a:p>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cSld name="19_Disposition personnalisée">
    <p:spTree>
      <p:nvGrpSpPr>
        <p:cNvPr id="1" name="Shape 269"/>
        <p:cNvGrpSpPr/>
        <p:nvPr/>
      </p:nvGrpSpPr>
      <p:grpSpPr>
        <a:xfrm>
          <a:off x="0" y="0"/>
          <a:ext cx="0" cy="0"/>
          <a:chOff x="0" y="0"/>
          <a:chExt cx="0" cy="0"/>
        </a:xfrm>
      </p:grpSpPr>
      <p:sp>
        <p:nvSpPr>
          <p:cNvPr id="270" name="Shape 270"/>
          <p:cNvSpPr/>
          <p:nvPr/>
        </p:nvSpPr>
        <p:spPr>
          <a:xfrm>
            <a:off x="0" y="0"/>
            <a:ext cx="9144000" cy="5143500"/>
          </a:xfrm>
          <a:prstGeom prst="rect">
            <a:avLst/>
          </a:prstGeom>
          <a:solidFill>
            <a:schemeClr val="dk2"/>
          </a:solidFill>
          <a:ln w="9525" cap="flat" cmpd="sng">
            <a:solidFill>
              <a:srgbClr val="147EB4"/>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pic>
        <p:nvPicPr>
          <p:cNvPr id="271" name="Shape 271" descr="KCJ_PPTOrdi.png"/>
          <p:cNvPicPr preferRelativeResize="0"/>
          <p:nvPr/>
        </p:nvPicPr>
        <p:blipFill rotWithShape="1">
          <a:blip r:embed="rId2">
            <a:alphaModFix/>
          </a:blip>
          <a:srcRect/>
          <a:stretch/>
        </p:blipFill>
        <p:spPr>
          <a:xfrm>
            <a:off x="802529" y="1074533"/>
            <a:ext cx="2881799" cy="2881800"/>
          </a:xfrm>
          <a:prstGeom prst="rect">
            <a:avLst/>
          </a:prstGeom>
          <a:noFill/>
          <a:ln>
            <a:noFill/>
          </a:ln>
        </p:spPr>
      </p:pic>
      <p:sp>
        <p:nvSpPr>
          <p:cNvPr id="272" name="Shape 272"/>
          <p:cNvSpPr txBox="1">
            <a:spLocks noGrp="1"/>
          </p:cNvSpPr>
          <p:nvPr>
            <p:ph type="body" idx="1"/>
          </p:nvPr>
        </p:nvSpPr>
        <p:spPr>
          <a:xfrm>
            <a:off x="3922882" y="1698217"/>
            <a:ext cx="5080200" cy="2770800"/>
          </a:xfrm>
          <a:prstGeom prst="rect">
            <a:avLst/>
          </a:prstGeom>
          <a:noFill/>
          <a:ln>
            <a:noFill/>
          </a:ln>
        </p:spPr>
        <p:txBody>
          <a:bodyPr lIns="91425" tIns="91425" rIns="91425" bIns="91425" anchor="t" anchorCtr="0"/>
          <a:lstStyle>
            <a:lvl1pPr marL="342900" marR="0" lvl="0" indent="-38100" algn="l" rtl="0">
              <a:lnSpc>
                <a:spcPct val="100000"/>
              </a:lnSpc>
              <a:spcBef>
                <a:spcPts val="480"/>
              </a:spcBef>
              <a:spcAft>
                <a:spcPts val="0"/>
              </a:spcAft>
              <a:buClr>
                <a:schemeClr val="lt1"/>
              </a:buClr>
              <a:buSzPct val="100000"/>
              <a:buFont typeface="Arial"/>
              <a:buChar char="•"/>
              <a:defRPr sz="2400" b="0" i="0" u="none" strike="noStrike" cap="none">
                <a:solidFill>
                  <a:schemeClr val="lt1"/>
                </a:solidFill>
                <a:latin typeface="Arial"/>
                <a:ea typeface="Arial"/>
                <a:cs typeface="Arial"/>
                <a:sym typeface="Arial"/>
              </a:defRPr>
            </a:lvl1pPr>
            <a:lvl2pPr marL="742950" marR="0" lvl="1" indent="-31750" algn="l" rtl="0">
              <a:lnSpc>
                <a:spcPct val="100000"/>
              </a:lnSpc>
              <a:spcBef>
                <a:spcPts val="400"/>
              </a:spcBef>
              <a:spcAft>
                <a:spcPts val="0"/>
              </a:spcAft>
              <a:buClr>
                <a:schemeClr val="lt1"/>
              </a:buClr>
              <a:buSzPct val="100000"/>
              <a:buFont typeface="Arial"/>
              <a:buChar char="–"/>
              <a:defRPr sz="2000" b="0" i="0" u="none" strike="noStrike" cap="none">
                <a:solidFill>
                  <a:schemeClr val="lt1"/>
                </a:solidFill>
                <a:latin typeface="Arial"/>
                <a:ea typeface="Arial"/>
                <a:cs typeface="Arial"/>
                <a:sym typeface="Arial"/>
              </a:defRPr>
            </a:lvl2pPr>
            <a:lvl3pPr marL="1143000" marR="0" lvl="2" indent="0" algn="l" rtl="0">
              <a:lnSpc>
                <a:spcPct val="100000"/>
              </a:lnSpc>
              <a:spcBef>
                <a:spcPts val="360"/>
              </a:spcBef>
              <a:spcAft>
                <a:spcPts val="0"/>
              </a:spcAft>
              <a:buClr>
                <a:schemeClr val="lt1"/>
              </a:buClr>
              <a:buSzPct val="100000"/>
              <a:buFont typeface="Arial"/>
              <a:buChar char="•"/>
              <a:defRPr sz="1800" b="0" i="0" u="none" strike="noStrike" cap="none">
                <a:solidFill>
                  <a:schemeClr val="lt1"/>
                </a:solidFill>
                <a:latin typeface="Arial"/>
                <a:ea typeface="Arial"/>
                <a:cs typeface="Arial"/>
                <a:sym typeface="Arial"/>
              </a:defRPr>
            </a:lvl3pPr>
            <a:lvl4pPr marL="1600200" marR="0" lvl="3" indent="-25400" algn="l" rtl="0">
              <a:lnSpc>
                <a:spcPct val="100000"/>
              </a:lnSpc>
              <a:spcBef>
                <a:spcPts val="320"/>
              </a:spcBef>
              <a:spcAft>
                <a:spcPts val="0"/>
              </a:spcAft>
              <a:buClr>
                <a:schemeClr val="lt1"/>
              </a:buClr>
              <a:buSzPct val="100000"/>
              <a:buFont typeface="Arial"/>
              <a:buChar char="–"/>
              <a:defRPr sz="1600" b="0" i="0" u="none" strike="noStrike" cap="none">
                <a:solidFill>
                  <a:schemeClr val="lt1"/>
                </a:solidFill>
                <a:latin typeface="Arial"/>
                <a:ea typeface="Arial"/>
                <a:cs typeface="Arial"/>
                <a:sym typeface="Arial"/>
              </a:defRPr>
            </a:lvl4pPr>
            <a:lvl5pPr marL="2057400" marR="0" lvl="4" indent="-25400" algn="l" rtl="0">
              <a:lnSpc>
                <a:spcPct val="100000"/>
              </a:lnSpc>
              <a:spcBef>
                <a:spcPts val="320"/>
              </a:spcBef>
              <a:spcAft>
                <a:spcPts val="0"/>
              </a:spcAft>
              <a:buClr>
                <a:schemeClr val="lt1"/>
              </a:buClr>
              <a:buSzPct val="100000"/>
              <a:buFont typeface="Arial"/>
              <a:buChar char="»"/>
              <a:defRPr sz="1600" b="0" i="0" u="none" strike="noStrike" cap="none">
                <a:solidFill>
                  <a:schemeClr val="lt1"/>
                </a:solidFill>
                <a:latin typeface="Arial"/>
                <a:ea typeface="Arial"/>
                <a:cs typeface="Arial"/>
                <a:sym typeface="Arial"/>
              </a:defRPr>
            </a:lvl5pPr>
            <a:lvl6pPr marL="2514600" marR="0" lvl="5"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pic>
        <p:nvPicPr>
          <p:cNvPr id="273" name="Shape 273" descr="LogoKCJ_3lignes_BlancRGB.png"/>
          <p:cNvPicPr preferRelativeResize="0"/>
          <p:nvPr/>
        </p:nvPicPr>
        <p:blipFill rotWithShape="1">
          <a:blip r:embed="rId3">
            <a:alphaModFix/>
          </a:blip>
          <a:srcRect l="6230" t="15937" r="50559" b="11551"/>
          <a:stretch/>
        </p:blipFill>
        <p:spPr>
          <a:xfrm>
            <a:off x="8066249" y="4365776"/>
            <a:ext cx="1055100" cy="786900"/>
          </a:xfrm>
          <a:prstGeom prst="rect">
            <a:avLst/>
          </a:prstGeom>
          <a:noFill/>
          <a:ln>
            <a:noFill/>
          </a:ln>
        </p:spPr>
      </p:pic>
      <p:sp>
        <p:nvSpPr>
          <p:cNvPr id="274" name="Shape 274"/>
          <p:cNvSpPr txBox="1">
            <a:spLocks noGrp="1"/>
          </p:cNvSpPr>
          <p:nvPr>
            <p:ph type="title"/>
          </p:nvPr>
        </p:nvSpPr>
        <p:spPr>
          <a:xfrm>
            <a:off x="4250010" y="266712"/>
            <a:ext cx="4753200" cy="1431599"/>
          </a:xfrm>
          <a:prstGeom prst="rect">
            <a:avLst/>
          </a:prstGeom>
          <a:noFill/>
          <a:ln>
            <a:noFill/>
          </a:ln>
        </p:spPr>
        <p:txBody>
          <a:bodyPr lIns="91425" tIns="91425" rIns="91425" bIns="91425" anchor="t" anchorCtr="0"/>
          <a:lstStyle>
            <a:lvl1pPr marL="0" marR="0" lvl="0" indent="0" algn="l" rtl="0">
              <a:lnSpc>
                <a:spcPct val="200000"/>
              </a:lnSpc>
              <a:spcBef>
                <a:spcPts val="0"/>
              </a:spcBef>
              <a:spcAft>
                <a:spcPts val="0"/>
              </a:spcAft>
              <a:buClr>
                <a:srgbClr val="FF8939"/>
              </a:buClr>
              <a:buFont typeface="Arial"/>
              <a:buNone/>
              <a:defRPr sz="3200" b="0" i="0" u="none" strike="noStrike" cap="none">
                <a:solidFill>
                  <a:srgbClr val="FF8939"/>
                </a:solidFill>
                <a:latin typeface="Arial"/>
                <a:ea typeface="Arial"/>
                <a:cs typeface="Arial"/>
                <a:sym typeface="Arial"/>
              </a:defRPr>
            </a:lvl1pPr>
            <a:lvl2pPr lvl="1" indent="0" rtl="0">
              <a:spcBef>
                <a:spcPts val="0"/>
              </a:spcBef>
              <a:buFont typeface="Arial"/>
              <a:buNone/>
              <a:defRPr sz="1800"/>
            </a:lvl2pPr>
            <a:lvl3pPr lvl="2" indent="0" rtl="0">
              <a:spcBef>
                <a:spcPts val="0"/>
              </a:spcBef>
              <a:buFont typeface="Arial"/>
              <a:buNone/>
              <a:defRPr sz="1800"/>
            </a:lvl3pPr>
            <a:lvl4pPr lvl="3" indent="0" rtl="0">
              <a:spcBef>
                <a:spcPts val="0"/>
              </a:spcBef>
              <a:buFont typeface="Arial"/>
              <a:buNone/>
              <a:defRPr sz="1800"/>
            </a:lvl4pPr>
            <a:lvl5pPr lvl="4" indent="0" rtl="0">
              <a:spcBef>
                <a:spcPts val="0"/>
              </a:spcBef>
              <a:buFont typeface="Arial"/>
              <a:buNone/>
              <a:defRPr sz="1800"/>
            </a:lvl5pPr>
            <a:lvl6pPr lvl="5" indent="0" rtl="0">
              <a:spcBef>
                <a:spcPts val="0"/>
              </a:spcBef>
              <a:buFont typeface="Arial"/>
              <a:buNone/>
              <a:defRPr sz="1800"/>
            </a:lvl6pPr>
            <a:lvl7pPr lvl="6" indent="0" rtl="0">
              <a:spcBef>
                <a:spcPts val="0"/>
              </a:spcBef>
              <a:buFont typeface="Arial"/>
              <a:buNone/>
              <a:defRPr sz="1800"/>
            </a:lvl7pPr>
            <a:lvl8pPr lvl="7" indent="0" rtl="0">
              <a:spcBef>
                <a:spcPts val="0"/>
              </a:spcBef>
              <a:buFont typeface="Arial"/>
              <a:buNone/>
              <a:defRPr sz="1800"/>
            </a:lvl8pPr>
            <a:lvl9pPr lvl="8" indent="0" rtl="0">
              <a:spcBef>
                <a:spcPts val="0"/>
              </a:spcBef>
              <a:buFont typeface="Arial"/>
              <a:buNone/>
              <a:defRPr sz="1800"/>
            </a:lvl9pPr>
          </a:lstStyle>
          <a:p>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cSld name="16_Disposition personnalisée">
    <p:spTree>
      <p:nvGrpSpPr>
        <p:cNvPr id="1" name="Shape 275"/>
        <p:cNvGrpSpPr/>
        <p:nvPr/>
      </p:nvGrpSpPr>
      <p:grpSpPr>
        <a:xfrm>
          <a:off x="0" y="0"/>
          <a:ext cx="0" cy="0"/>
          <a:chOff x="0" y="0"/>
          <a:chExt cx="0" cy="0"/>
        </a:xfrm>
      </p:grpSpPr>
      <p:sp>
        <p:nvSpPr>
          <p:cNvPr id="276" name="Shape 276"/>
          <p:cNvSpPr/>
          <p:nvPr/>
        </p:nvSpPr>
        <p:spPr>
          <a:xfrm>
            <a:off x="4516576" y="0"/>
            <a:ext cx="4627499" cy="5143500"/>
          </a:xfrm>
          <a:prstGeom prst="rect">
            <a:avLst/>
          </a:prstGeom>
          <a:solidFill>
            <a:schemeClr val="dk1"/>
          </a:solidFill>
          <a:ln w="9525" cap="flat" cmpd="sng">
            <a:solidFill>
              <a:srgbClr val="147EB4"/>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277" name="Shape 277"/>
          <p:cNvSpPr txBox="1">
            <a:spLocks noGrp="1"/>
          </p:cNvSpPr>
          <p:nvPr>
            <p:ph type="body" idx="1"/>
          </p:nvPr>
        </p:nvSpPr>
        <p:spPr>
          <a:xfrm>
            <a:off x="5215480" y="661252"/>
            <a:ext cx="3239100" cy="3807600"/>
          </a:xfrm>
          <a:prstGeom prst="rect">
            <a:avLst/>
          </a:prstGeom>
          <a:noFill/>
          <a:ln>
            <a:noFill/>
          </a:ln>
        </p:spPr>
        <p:txBody>
          <a:bodyPr lIns="91425" tIns="91425" rIns="91425" bIns="91425" anchor="t" anchorCtr="0"/>
          <a:lstStyle>
            <a:lvl1pPr marL="342900" marR="0" lvl="0" indent="-38100" algn="l" rtl="0">
              <a:lnSpc>
                <a:spcPct val="100000"/>
              </a:lnSpc>
              <a:spcBef>
                <a:spcPts val="480"/>
              </a:spcBef>
              <a:spcAft>
                <a:spcPts val="0"/>
              </a:spcAft>
              <a:buClr>
                <a:schemeClr val="lt1"/>
              </a:buClr>
              <a:buSzPct val="100000"/>
              <a:buFont typeface="Arial"/>
              <a:buChar char="•"/>
              <a:defRPr sz="2400" b="0" i="0" u="none" strike="noStrike" cap="none">
                <a:solidFill>
                  <a:schemeClr val="lt1"/>
                </a:solidFill>
                <a:latin typeface="Arial"/>
                <a:ea typeface="Arial"/>
                <a:cs typeface="Arial"/>
                <a:sym typeface="Arial"/>
              </a:defRPr>
            </a:lvl1pPr>
            <a:lvl2pPr marL="742950" marR="0" lvl="1" indent="-31750" algn="l" rtl="0">
              <a:lnSpc>
                <a:spcPct val="100000"/>
              </a:lnSpc>
              <a:spcBef>
                <a:spcPts val="400"/>
              </a:spcBef>
              <a:spcAft>
                <a:spcPts val="0"/>
              </a:spcAft>
              <a:buClr>
                <a:schemeClr val="lt1"/>
              </a:buClr>
              <a:buSzPct val="100000"/>
              <a:buFont typeface="Arial"/>
              <a:buChar char="–"/>
              <a:defRPr sz="2000" b="0" i="0" u="none" strike="noStrike" cap="none">
                <a:solidFill>
                  <a:schemeClr val="lt1"/>
                </a:solidFill>
                <a:latin typeface="Arial"/>
                <a:ea typeface="Arial"/>
                <a:cs typeface="Arial"/>
                <a:sym typeface="Arial"/>
              </a:defRPr>
            </a:lvl2pPr>
            <a:lvl3pPr marL="1143000" marR="0" lvl="2" indent="0" algn="l" rtl="0">
              <a:lnSpc>
                <a:spcPct val="100000"/>
              </a:lnSpc>
              <a:spcBef>
                <a:spcPts val="360"/>
              </a:spcBef>
              <a:spcAft>
                <a:spcPts val="0"/>
              </a:spcAft>
              <a:buClr>
                <a:schemeClr val="lt1"/>
              </a:buClr>
              <a:buSzPct val="100000"/>
              <a:buFont typeface="Arial"/>
              <a:buChar char="•"/>
              <a:defRPr sz="1800" b="0" i="0" u="none" strike="noStrike" cap="none">
                <a:solidFill>
                  <a:schemeClr val="lt1"/>
                </a:solidFill>
                <a:latin typeface="Arial"/>
                <a:ea typeface="Arial"/>
                <a:cs typeface="Arial"/>
                <a:sym typeface="Arial"/>
              </a:defRPr>
            </a:lvl3pPr>
            <a:lvl4pPr marL="1600200" marR="0" lvl="3" indent="-25400" algn="l" rtl="0">
              <a:lnSpc>
                <a:spcPct val="100000"/>
              </a:lnSpc>
              <a:spcBef>
                <a:spcPts val="320"/>
              </a:spcBef>
              <a:spcAft>
                <a:spcPts val="0"/>
              </a:spcAft>
              <a:buClr>
                <a:schemeClr val="lt1"/>
              </a:buClr>
              <a:buSzPct val="100000"/>
              <a:buFont typeface="Arial"/>
              <a:buChar char="–"/>
              <a:defRPr sz="1600" b="0" i="0" u="none" strike="noStrike" cap="none">
                <a:solidFill>
                  <a:schemeClr val="lt1"/>
                </a:solidFill>
                <a:latin typeface="Arial"/>
                <a:ea typeface="Arial"/>
                <a:cs typeface="Arial"/>
                <a:sym typeface="Arial"/>
              </a:defRPr>
            </a:lvl4pPr>
            <a:lvl5pPr marL="2057400" marR="0" lvl="4" indent="-25400" algn="l" rtl="0">
              <a:lnSpc>
                <a:spcPct val="100000"/>
              </a:lnSpc>
              <a:spcBef>
                <a:spcPts val="320"/>
              </a:spcBef>
              <a:spcAft>
                <a:spcPts val="0"/>
              </a:spcAft>
              <a:buClr>
                <a:schemeClr val="lt1"/>
              </a:buClr>
              <a:buSzPct val="100000"/>
              <a:buFont typeface="Arial"/>
              <a:buChar char="»"/>
              <a:defRPr sz="1600" b="0" i="0" u="none" strike="noStrike" cap="none">
                <a:solidFill>
                  <a:schemeClr val="lt1"/>
                </a:solidFill>
                <a:latin typeface="Arial"/>
                <a:ea typeface="Arial"/>
                <a:cs typeface="Arial"/>
                <a:sym typeface="Arial"/>
              </a:defRPr>
            </a:lvl5pPr>
            <a:lvl6pPr marL="2514600" marR="0" lvl="5"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pic>
        <p:nvPicPr>
          <p:cNvPr id="278" name="Shape 278" descr="LogoKCJ_3lignes_BlancRGB.png"/>
          <p:cNvPicPr preferRelativeResize="0"/>
          <p:nvPr/>
        </p:nvPicPr>
        <p:blipFill rotWithShape="1">
          <a:blip r:embed="rId2">
            <a:alphaModFix/>
          </a:blip>
          <a:srcRect l="6230" t="15937" r="50559" b="11551"/>
          <a:stretch/>
        </p:blipFill>
        <p:spPr>
          <a:xfrm>
            <a:off x="8066249" y="4365776"/>
            <a:ext cx="1055100" cy="786900"/>
          </a:xfrm>
          <a:prstGeom prst="rect">
            <a:avLst/>
          </a:prstGeom>
          <a:noFill/>
          <a:ln>
            <a:noFill/>
          </a:ln>
        </p:spPr>
      </p:pic>
      <p:pic>
        <p:nvPicPr>
          <p:cNvPr id="279" name="Shape 279" descr="iStock_100639617_XLARGE.jpg"/>
          <p:cNvPicPr preferRelativeResize="0"/>
          <p:nvPr/>
        </p:nvPicPr>
        <p:blipFill rotWithShape="1">
          <a:blip r:embed="rId3">
            <a:alphaModFix/>
          </a:blip>
          <a:srcRect l="21134" r="20320"/>
          <a:stretch/>
        </p:blipFill>
        <p:spPr>
          <a:xfrm>
            <a:off x="0" y="0"/>
            <a:ext cx="4516500" cy="5143500"/>
          </a:xfrm>
          <a:prstGeom prst="rect">
            <a:avLst/>
          </a:prstGeom>
          <a:noFill/>
          <a:ln>
            <a:noFill/>
          </a:ln>
        </p:spPr>
      </p:pic>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cSld name="17_Disposition personnalisée">
    <p:spTree>
      <p:nvGrpSpPr>
        <p:cNvPr id="1" name="Shape 280"/>
        <p:cNvGrpSpPr/>
        <p:nvPr/>
      </p:nvGrpSpPr>
      <p:grpSpPr>
        <a:xfrm>
          <a:off x="0" y="0"/>
          <a:ext cx="0" cy="0"/>
          <a:chOff x="0" y="0"/>
          <a:chExt cx="0" cy="0"/>
        </a:xfrm>
      </p:grpSpPr>
      <p:sp>
        <p:nvSpPr>
          <p:cNvPr id="281" name="Shape 281"/>
          <p:cNvSpPr/>
          <p:nvPr/>
        </p:nvSpPr>
        <p:spPr>
          <a:xfrm>
            <a:off x="4516576" y="0"/>
            <a:ext cx="4627499" cy="5143500"/>
          </a:xfrm>
          <a:prstGeom prst="rect">
            <a:avLst/>
          </a:prstGeom>
          <a:solidFill>
            <a:schemeClr val="dk2"/>
          </a:solidFill>
          <a:ln w="9525" cap="flat" cmpd="sng">
            <a:solidFill>
              <a:srgbClr val="147EB4"/>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282" name="Shape 282"/>
          <p:cNvSpPr txBox="1">
            <a:spLocks noGrp="1"/>
          </p:cNvSpPr>
          <p:nvPr>
            <p:ph type="body" idx="1"/>
          </p:nvPr>
        </p:nvSpPr>
        <p:spPr>
          <a:xfrm>
            <a:off x="5215480" y="661252"/>
            <a:ext cx="3239100" cy="3807600"/>
          </a:xfrm>
          <a:prstGeom prst="rect">
            <a:avLst/>
          </a:prstGeom>
          <a:noFill/>
          <a:ln>
            <a:noFill/>
          </a:ln>
        </p:spPr>
        <p:txBody>
          <a:bodyPr lIns="91425" tIns="91425" rIns="91425" bIns="91425" anchor="t" anchorCtr="0"/>
          <a:lstStyle>
            <a:lvl1pPr marL="342900" marR="0" lvl="0" indent="-38100" algn="l" rtl="0">
              <a:lnSpc>
                <a:spcPct val="100000"/>
              </a:lnSpc>
              <a:spcBef>
                <a:spcPts val="480"/>
              </a:spcBef>
              <a:spcAft>
                <a:spcPts val="0"/>
              </a:spcAft>
              <a:buClr>
                <a:schemeClr val="lt1"/>
              </a:buClr>
              <a:buSzPct val="100000"/>
              <a:buFont typeface="Arial"/>
              <a:buChar char="•"/>
              <a:defRPr sz="2400" b="0" i="0" u="none" strike="noStrike" cap="none">
                <a:solidFill>
                  <a:schemeClr val="lt1"/>
                </a:solidFill>
                <a:latin typeface="Arial"/>
                <a:ea typeface="Arial"/>
                <a:cs typeface="Arial"/>
                <a:sym typeface="Arial"/>
              </a:defRPr>
            </a:lvl1pPr>
            <a:lvl2pPr marL="742950" marR="0" lvl="1" indent="-31750" algn="l" rtl="0">
              <a:lnSpc>
                <a:spcPct val="100000"/>
              </a:lnSpc>
              <a:spcBef>
                <a:spcPts val="400"/>
              </a:spcBef>
              <a:spcAft>
                <a:spcPts val="0"/>
              </a:spcAft>
              <a:buClr>
                <a:schemeClr val="lt1"/>
              </a:buClr>
              <a:buSzPct val="100000"/>
              <a:buFont typeface="Arial"/>
              <a:buChar char="–"/>
              <a:defRPr sz="2000" b="0" i="0" u="none" strike="noStrike" cap="none">
                <a:solidFill>
                  <a:schemeClr val="lt1"/>
                </a:solidFill>
                <a:latin typeface="Arial"/>
                <a:ea typeface="Arial"/>
                <a:cs typeface="Arial"/>
                <a:sym typeface="Arial"/>
              </a:defRPr>
            </a:lvl2pPr>
            <a:lvl3pPr marL="1143000" marR="0" lvl="2" indent="0" algn="l" rtl="0">
              <a:lnSpc>
                <a:spcPct val="100000"/>
              </a:lnSpc>
              <a:spcBef>
                <a:spcPts val="360"/>
              </a:spcBef>
              <a:spcAft>
                <a:spcPts val="0"/>
              </a:spcAft>
              <a:buClr>
                <a:schemeClr val="lt1"/>
              </a:buClr>
              <a:buSzPct val="100000"/>
              <a:buFont typeface="Arial"/>
              <a:buChar char="•"/>
              <a:defRPr sz="1800" b="0" i="0" u="none" strike="noStrike" cap="none">
                <a:solidFill>
                  <a:schemeClr val="lt1"/>
                </a:solidFill>
                <a:latin typeface="Arial"/>
                <a:ea typeface="Arial"/>
                <a:cs typeface="Arial"/>
                <a:sym typeface="Arial"/>
              </a:defRPr>
            </a:lvl3pPr>
            <a:lvl4pPr marL="1600200" marR="0" lvl="3" indent="-25400" algn="l" rtl="0">
              <a:lnSpc>
                <a:spcPct val="100000"/>
              </a:lnSpc>
              <a:spcBef>
                <a:spcPts val="320"/>
              </a:spcBef>
              <a:spcAft>
                <a:spcPts val="0"/>
              </a:spcAft>
              <a:buClr>
                <a:schemeClr val="lt1"/>
              </a:buClr>
              <a:buSzPct val="100000"/>
              <a:buFont typeface="Arial"/>
              <a:buChar char="–"/>
              <a:defRPr sz="1600" b="0" i="0" u="none" strike="noStrike" cap="none">
                <a:solidFill>
                  <a:schemeClr val="lt1"/>
                </a:solidFill>
                <a:latin typeface="Arial"/>
                <a:ea typeface="Arial"/>
                <a:cs typeface="Arial"/>
                <a:sym typeface="Arial"/>
              </a:defRPr>
            </a:lvl4pPr>
            <a:lvl5pPr marL="2057400" marR="0" lvl="4" indent="-25400" algn="l" rtl="0">
              <a:lnSpc>
                <a:spcPct val="100000"/>
              </a:lnSpc>
              <a:spcBef>
                <a:spcPts val="320"/>
              </a:spcBef>
              <a:spcAft>
                <a:spcPts val="0"/>
              </a:spcAft>
              <a:buClr>
                <a:schemeClr val="lt1"/>
              </a:buClr>
              <a:buSzPct val="100000"/>
              <a:buFont typeface="Arial"/>
              <a:buChar char="»"/>
              <a:defRPr sz="1600" b="0" i="0" u="none" strike="noStrike" cap="none">
                <a:solidFill>
                  <a:schemeClr val="lt1"/>
                </a:solidFill>
                <a:latin typeface="Arial"/>
                <a:ea typeface="Arial"/>
                <a:cs typeface="Arial"/>
                <a:sym typeface="Arial"/>
              </a:defRPr>
            </a:lvl5pPr>
            <a:lvl6pPr marL="2514600" marR="0" lvl="5"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pic>
        <p:nvPicPr>
          <p:cNvPr id="283" name="Shape 283" descr="LogoKCJ_3lignes_BlancRGB.png"/>
          <p:cNvPicPr preferRelativeResize="0"/>
          <p:nvPr/>
        </p:nvPicPr>
        <p:blipFill rotWithShape="1">
          <a:blip r:embed="rId2">
            <a:alphaModFix/>
          </a:blip>
          <a:srcRect l="6230" t="15937" r="50559" b="11551"/>
          <a:stretch/>
        </p:blipFill>
        <p:spPr>
          <a:xfrm>
            <a:off x="8066249" y="4365776"/>
            <a:ext cx="1055100" cy="786900"/>
          </a:xfrm>
          <a:prstGeom prst="rect">
            <a:avLst/>
          </a:prstGeom>
          <a:noFill/>
          <a:ln>
            <a:noFill/>
          </a:ln>
        </p:spPr>
      </p:pic>
      <p:pic>
        <p:nvPicPr>
          <p:cNvPr id="284" name="Shape 284" descr="iStock_100639617_XLARGE.jpg"/>
          <p:cNvPicPr preferRelativeResize="0"/>
          <p:nvPr/>
        </p:nvPicPr>
        <p:blipFill rotWithShape="1">
          <a:blip r:embed="rId3">
            <a:alphaModFix/>
          </a:blip>
          <a:srcRect l="21134" r="20320"/>
          <a:stretch/>
        </p:blipFill>
        <p:spPr>
          <a:xfrm>
            <a:off x="0" y="0"/>
            <a:ext cx="4516500" cy="5143500"/>
          </a:xfrm>
          <a:prstGeom prst="rect">
            <a:avLst/>
          </a:prstGeom>
          <a:noFill/>
          <a:ln>
            <a:noFill/>
          </a:ln>
        </p:spPr>
      </p:pic>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x">
  <p:cSld name="Title Slide">
    <p:spTree>
      <p:nvGrpSpPr>
        <p:cNvPr id="1" name="Shape 291"/>
        <p:cNvGrpSpPr/>
        <p:nvPr/>
      </p:nvGrpSpPr>
      <p:grpSpPr>
        <a:xfrm>
          <a:off x="0" y="0"/>
          <a:ext cx="0" cy="0"/>
          <a:chOff x="0" y="0"/>
          <a:chExt cx="0" cy="0"/>
        </a:xfrm>
      </p:grpSpPr>
      <p:sp>
        <p:nvSpPr>
          <p:cNvPr id="292" name="Shape 292"/>
          <p:cNvSpPr txBox="1">
            <a:spLocks noGrp="1"/>
          </p:cNvSpPr>
          <p:nvPr>
            <p:ph type="title"/>
          </p:nvPr>
        </p:nvSpPr>
        <p:spPr>
          <a:xfrm>
            <a:off x="457143" y="205220"/>
            <a:ext cx="8229000" cy="858600"/>
          </a:xfrm>
          <a:prstGeom prst="rect">
            <a:avLst/>
          </a:prstGeom>
          <a:noFill/>
          <a:ln>
            <a:noFill/>
          </a:ln>
        </p:spPr>
        <p:txBody>
          <a:bodyPr lIns="91425" tIns="91425" rIns="91425" bIns="91425" anchor="ctr" anchorCtr="0"/>
          <a:lstStyle>
            <a:lvl1pPr marL="0" marR="0" lvl="0" indent="0" algn="l" rtl="0">
              <a:spcBef>
                <a:spcPts val="0"/>
              </a:spcBef>
              <a:buClr>
                <a:schemeClr val="dk1"/>
              </a:buClr>
              <a:buFont typeface="Arial"/>
              <a:buNone/>
              <a:defRPr sz="3600" b="0" i="0" u="none" strike="noStrike" cap="none">
                <a:solidFill>
                  <a:schemeClr val="dk1"/>
                </a:solidFill>
                <a:latin typeface="Arial"/>
                <a:ea typeface="Arial"/>
                <a:cs typeface="Arial"/>
                <a:sym typeface="Arial"/>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293" name="Shape 293"/>
          <p:cNvSpPr txBox="1">
            <a:spLocks noGrp="1"/>
          </p:cNvSpPr>
          <p:nvPr>
            <p:ph type="subTitle" idx="1"/>
          </p:nvPr>
        </p:nvSpPr>
        <p:spPr>
          <a:xfrm>
            <a:off x="457143" y="1203420"/>
            <a:ext cx="8229000" cy="2982900"/>
          </a:xfrm>
          <a:prstGeom prst="rect">
            <a:avLst/>
          </a:prstGeom>
          <a:noFill/>
          <a:ln>
            <a:noFill/>
          </a:ln>
        </p:spPr>
        <p:txBody>
          <a:bodyPr lIns="91425" tIns="91425" rIns="91425" bIns="91425" anchor="ctr" anchorCtr="0"/>
          <a:lstStyle>
            <a:lvl1pPr marL="342900" marR="0" lvl="0" indent="-190500" algn="l" rtl="0">
              <a:spcBef>
                <a:spcPts val="480"/>
              </a:spcBef>
              <a:buClr>
                <a:schemeClr val="dk1"/>
              </a:buClr>
              <a:buSzPct val="100000"/>
              <a:buFont typeface="Arial"/>
              <a:buChar char="•"/>
              <a:defRPr sz="2400" b="0" i="0" u="none" strike="noStrike" cap="none">
                <a:solidFill>
                  <a:schemeClr val="dk1"/>
                </a:solidFill>
                <a:latin typeface="Arial"/>
                <a:ea typeface="Arial"/>
                <a:cs typeface="Arial"/>
                <a:sym typeface="Arial"/>
              </a:defRPr>
            </a:lvl1pPr>
            <a:lvl2pPr marL="742950" marR="0" lvl="1" indent="-15875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2pPr>
            <a:lvl3pPr marL="1143000" marR="0" lvl="2" indent="-114300" algn="l" rtl="0">
              <a:spcBef>
                <a:spcPts val="360"/>
              </a:spcBef>
              <a:buClr>
                <a:schemeClr val="dk1"/>
              </a:buClr>
              <a:buSzPct val="100000"/>
              <a:buFont typeface="Arial"/>
              <a:buChar char="•"/>
              <a:defRPr sz="1800" b="0" i="0" u="none" strike="noStrike" cap="none">
                <a:solidFill>
                  <a:schemeClr val="dk1"/>
                </a:solidFill>
                <a:latin typeface="Arial"/>
                <a:ea typeface="Arial"/>
                <a:cs typeface="Arial"/>
                <a:sym typeface="Arial"/>
              </a:defRPr>
            </a:lvl3pPr>
            <a:lvl4pPr marL="1600200" marR="0" lvl="3" indent="-127000" algn="l" rtl="0">
              <a:spcBef>
                <a:spcPts val="320"/>
              </a:spcBef>
              <a:buClr>
                <a:schemeClr val="dk1"/>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320"/>
              </a:spcBef>
              <a:buClr>
                <a:schemeClr val="dk1"/>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cSld name="2_En-tête de section">
    <p:spTree>
      <p:nvGrpSpPr>
        <p:cNvPr id="1" name="Shape 294"/>
        <p:cNvGrpSpPr/>
        <p:nvPr/>
      </p:nvGrpSpPr>
      <p:grpSpPr>
        <a:xfrm>
          <a:off x="0" y="0"/>
          <a:ext cx="0" cy="0"/>
          <a:chOff x="0" y="0"/>
          <a:chExt cx="0" cy="0"/>
        </a:xfrm>
      </p:grpSpPr>
      <p:pic>
        <p:nvPicPr>
          <p:cNvPr id="295" name="Shape 295" descr="KCJ_PPTBandeSymboleGrisPale.png"/>
          <p:cNvPicPr preferRelativeResize="0"/>
          <p:nvPr/>
        </p:nvPicPr>
        <p:blipFill rotWithShape="1">
          <a:blip r:embed="rId2">
            <a:alphaModFix/>
          </a:blip>
          <a:srcRect/>
          <a:stretch/>
        </p:blipFill>
        <p:spPr>
          <a:xfrm>
            <a:off x="894795" y="0"/>
            <a:ext cx="890700" cy="5143500"/>
          </a:xfrm>
          <a:prstGeom prst="rect">
            <a:avLst/>
          </a:prstGeom>
          <a:noFill/>
          <a:ln>
            <a:noFill/>
          </a:ln>
        </p:spPr>
      </p:pic>
      <p:sp>
        <p:nvSpPr>
          <p:cNvPr id="296" name="Shape 296"/>
          <p:cNvSpPr txBox="1">
            <a:spLocks noGrp="1"/>
          </p:cNvSpPr>
          <p:nvPr>
            <p:ph type="title"/>
          </p:nvPr>
        </p:nvSpPr>
        <p:spPr>
          <a:xfrm>
            <a:off x="894795" y="878511"/>
            <a:ext cx="7791900" cy="1948800"/>
          </a:xfrm>
          <a:prstGeom prst="rect">
            <a:avLst/>
          </a:prstGeom>
          <a:noFill/>
          <a:ln>
            <a:noFill/>
          </a:ln>
        </p:spPr>
        <p:txBody>
          <a:bodyPr lIns="91425" tIns="91425" rIns="91425" bIns="91425" anchor="t" anchorCtr="0"/>
          <a:lstStyle>
            <a:lvl1pPr marL="0" marR="0" lvl="0" indent="0" algn="l" rtl="0">
              <a:lnSpc>
                <a:spcPct val="200000"/>
              </a:lnSpc>
              <a:spcBef>
                <a:spcPts val="0"/>
              </a:spcBef>
              <a:buClr>
                <a:schemeClr val="lt1"/>
              </a:buClr>
              <a:buFont typeface="Arial"/>
              <a:buNone/>
              <a:defRPr sz="3600" b="0" i="0" u="none" strike="noStrike" cap="none">
                <a:solidFill>
                  <a:schemeClr val="lt1"/>
                </a:solidFill>
                <a:latin typeface="Arial"/>
                <a:ea typeface="Arial"/>
                <a:cs typeface="Arial"/>
                <a:sym typeface="Arial"/>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pic>
        <p:nvPicPr>
          <p:cNvPr id="297" name="Shape 297" descr="LogoKCJ_3lignes_RGB.png"/>
          <p:cNvPicPr preferRelativeResize="0"/>
          <p:nvPr/>
        </p:nvPicPr>
        <p:blipFill rotWithShape="1">
          <a:blip r:embed="rId3">
            <a:alphaModFix/>
          </a:blip>
          <a:srcRect/>
          <a:stretch/>
        </p:blipFill>
        <p:spPr>
          <a:xfrm>
            <a:off x="5491500" y="3520167"/>
            <a:ext cx="3652500" cy="1623300"/>
          </a:xfrm>
          <a:prstGeom prst="rect">
            <a:avLst/>
          </a:prstGeom>
          <a:noFill/>
          <a:ln>
            <a:noFill/>
          </a:ln>
        </p:spPr>
      </p:pic>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cSld name="Diapositive de titre">
    <p:spTree>
      <p:nvGrpSpPr>
        <p:cNvPr id="1" name="Shape 298"/>
        <p:cNvGrpSpPr/>
        <p:nvPr/>
      </p:nvGrpSpPr>
      <p:grpSpPr>
        <a:xfrm>
          <a:off x="0" y="0"/>
          <a:ext cx="0" cy="0"/>
          <a:chOff x="0" y="0"/>
          <a:chExt cx="0" cy="0"/>
        </a:xfrm>
      </p:grpSpPr>
      <p:pic>
        <p:nvPicPr>
          <p:cNvPr id="299" name="Shape 299" descr="kcj-ppt-slides-v3_cover.jpg"/>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300" name="Shape 300"/>
          <p:cNvSpPr txBox="1">
            <a:spLocks noGrp="1"/>
          </p:cNvSpPr>
          <p:nvPr>
            <p:ph type="ctrTitle"/>
          </p:nvPr>
        </p:nvSpPr>
        <p:spPr>
          <a:xfrm>
            <a:off x="423414" y="1483144"/>
            <a:ext cx="4230300" cy="1937400"/>
          </a:xfrm>
          <a:prstGeom prst="rect">
            <a:avLst/>
          </a:prstGeom>
          <a:noFill/>
          <a:ln>
            <a:noFill/>
          </a:ln>
        </p:spPr>
        <p:txBody>
          <a:bodyPr lIns="91425" tIns="91425" rIns="91425" bIns="91425" anchor="ctr" anchorCtr="0"/>
          <a:lstStyle>
            <a:lvl1pPr marL="0" marR="0" lvl="0" indent="0" algn="l" rtl="0">
              <a:spcBef>
                <a:spcPts val="0"/>
              </a:spcBef>
              <a:buClr>
                <a:schemeClr val="dk1"/>
              </a:buClr>
              <a:buFont typeface="Arial"/>
              <a:buNone/>
              <a:defRPr sz="3600" b="0" i="0" u="none" strike="noStrike" cap="none">
                <a:solidFill>
                  <a:schemeClr val="dk1"/>
                </a:solidFill>
                <a:latin typeface="Arial"/>
                <a:ea typeface="Arial"/>
                <a:cs typeface="Arial"/>
                <a:sym typeface="Arial"/>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pic>
        <p:nvPicPr>
          <p:cNvPr id="301" name="Shape 301" descr="LogoKCJ_3lignes_RGB.png"/>
          <p:cNvPicPr preferRelativeResize="0"/>
          <p:nvPr/>
        </p:nvPicPr>
        <p:blipFill rotWithShape="1">
          <a:blip r:embed="rId3">
            <a:alphaModFix/>
          </a:blip>
          <a:srcRect/>
          <a:stretch/>
        </p:blipFill>
        <p:spPr>
          <a:xfrm>
            <a:off x="222487" y="3774039"/>
            <a:ext cx="2799600" cy="1244400"/>
          </a:xfrm>
          <a:prstGeom prst="rect">
            <a:avLst/>
          </a:prstGeom>
          <a:noFill/>
          <a:ln>
            <a:noFill/>
          </a:ln>
        </p:spPr>
      </p:pic>
      <p:pic>
        <p:nvPicPr>
          <p:cNvPr id="302" name="Shape 302" descr="Untitled-1.png"/>
          <p:cNvPicPr preferRelativeResize="0"/>
          <p:nvPr/>
        </p:nvPicPr>
        <p:blipFill rotWithShape="1">
          <a:blip r:embed="rId4">
            <a:alphaModFix/>
          </a:blip>
          <a:srcRect t="26356"/>
          <a:stretch/>
        </p:blipFill>
        <p:spPr>
          <a:xfrm>
            <a:off x="1687196" y="1"/>
            <a:ext cx="5664300" cy="1957200"/>
          </a:xfrm>
          <a:prstGeom prst="rect">
            <a:avLst/>
          </a:prstGeom>
          <a:noFill/>
          <a:ln>
            <a:noFill/>
          </a:ln>
        </p:spPr>
      </p:pic>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cSld name="En-tête de section">
    <p:spTree>
      <p:nvGrpSpPr>
        <p:cNvPr id="1" name="Shape 303"/>
        <p:cNvGrpSpPr/>
        <p:nvPr/>
      </p:nvGrpSpPr>
      <p:grpSpPr>
        <a:xfrm>
          <a:off x="0" y="0"/>
          <a:ext cx="0" cy="0"/>
          <a:chOff x="0" y="0"/>
          <a:chExt cx="0" cy="0"/>
        </a:xfrm>
      </p:grpSpPr>
      <p:sp>
        <p:nvSpPr>
          <p:cNvPr id="304" name="Shape 304"/>
          <p:cNvSpPr/>
          <p:nvPr/>
        </p:nvSpPr>
        <p:spPr>
          <a:xfrm>
            <a:off x="0" y="0"/>
            <a:ext cx="9144000" cy="5143500"/>
          </a:xfrm>
          <a:prstGeom prst="rect">
            <a:avLst/>
          </a:prstGeom>
          <a:solidFill>
            <a:schemeClr val="dk1"/>
          </a:solidFill>
          <a:ln w="9525" cap="flat" cmpd="sng">
            <a:solidFill>
              <a:srgbClr val="147EB4"/>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pic>
        <p:nvPicPr>
          <p:cNvPr id="305" name="Shape 305" descr="KCJ_PPTBandeSymboleBleue.png"/>
          <p:cNvPicPr preferRelativeResize="0"/>
          <p:nvPr/>
        </p:nvPicPr>
        <p:blipFill rotWithShape="1">
          <a:blip r:embed="rId2">
            <a:alphaModFix/>
          </a:blip>
          <a:srcRect/>
          <a:stretch/>
        </p:blipFill>
        <p:spPr>
          <a:xfrm>
            <a:off x="894795" y="0"/>
            <a:ext cx="890700" cy="5143500"/>
          </a:xfrm>
          <a:prstGeom prst="rect">
            <a:avLst/>
          </a:prstGeom>
          <a:noFill/>
          <a:ln>
            <a:noFill/>
          </a:ln>
        </p:spPr>
      </p:pic>
      <p:sp>
        <p:nvSpPr>
          <p:cNvPr id="306" name="Shape 306"/>
          <p:cNvSpPr txBox="1">
            <a:spLocks noGrp="1"/>
          </p:cNvSpPr>
          <p:nvPr>
            <p:ph type="title"/>
          </p:nvPr>
        </p:nvSpPr>
        <p:spPr>
          <a:xfrm>
            <a:off x="894795" y="878511"/>
            <a:ext cx="7791900" cy="1948800"/>
          </a:xfrm>
          <a:prstGeom prst="rect">
            <a:avLst/>
          </a:prstGeom>
          <a:noFill/>
          <a:ln>
            <a:noFill/>
          </a:ln>
        </p:spPr>
        <p:txBody>
          <a:bodyPr lIns="91425" tIns="91425" rIns="91425" bIns="91425" anchor="t" anchorCtr="0"/>
          <a:lstStyle>
            <a:lvl1pPr marL="0" marR="0" lvl="0" indent="0" algn="l" rtl="0">
              <a:lnSpc>
                <a:spcPct val="200000"/>
              </a:lnSpc>
              <a:spcBef>
                <a:spcPts val="0"/>
              </a:spcBef>
              <a:buClr>
                <a:schemeClr val="dk1"/>
              </a:buClr>
              <a:buFont typeface="Arial"/>
              <a:buNone/>
              <a:defRPr sz="3600" b="0" i="0" u="none" strike="noStrike" cap="none">
                <a:solidFill>
                  <a:schemeClr val="dk1"/>
                </a:solidFill>
                <a:latin typeface="Arial"/>
                <a:ea typeface="Arial"/>
                <a:cs typeface="Arial"/>
                <a:sym typeface="Arial"/>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pic>
        <p:nvPicPr>
          <p:cNvPr id="307" name="Shape 307" descr="LogoKCJ_3lignes_BlancRGB.png"/>
          <p:cNvPicPr preferRelativeResize="0"/>
          <p:nvPr/>
        </p:nvPicPr>
        <p:blipFill rotWithShape="1">
          <a:blip r:embed="rId3">
            <a:alphaModFix/>
          </a:blip>
          <a:srcRect/>
          <a:stretch/>
        </p:blipFill>
        <p:spPr>
          <a:xfrm>
            <a:off x="5499000" y="3523500"/>
            <a:ext cx="3645000" cy="1620000"/>
          </a:xfrm>
          <a:prstGeom prst="rect">
            <a:avLst/>
          </a:prstGeom>
          <a:noFill/>
          <a:ln>
            <a:noFill/>
          </a:ln>
        </p:spPr>
      </p:pic>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cSld name="1_En-tête de section">
    <p:spTree>
      <p:nvGrpSpPr>
        <p:cNvPr id="1" name="Shape 308"/>
        <p:cNvGrpSpPr/>
        <p:nvPr/>
      </p:nvGrpSpPr>
      <p:grpSpPr>
        <a:xfrm>
          <a:off x="0" y="0"/>
          <a:ext cx="0" cy="0"/>
          <a:chOff x="0" y="0"/>
          <a:chExt cx="0" cy="0"/>
        </a:xfrm>
      </p:grpSpPr>
      <p:sp>
        <p:nvSpPr>
          <p:cNvPr id="309" name="Shape 309"/>
          <p:cNvSpPr/>
          <p:nvPr/>
        </p:nvSpPr>
        <p:spPr>
          <a:xfrm>
            <a:off x="0" y="0"/>
            <a:ext cx="9144000" cy="5143500"/>
          </a:xfrm>
          <a:prstGeom prst="rect">
            <a:avLst/>
          </a:prstGeom>
          <a:solidFill>
            <a:schemeClr val="dk2"/>
          </a:solidFill>
          <a:ln w="9525" cap="flat" cmpd="sng">
            <a:solidFill>
              <a:srgbClr val="147EB4"/>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pic>
        <p:nvPicPr>
          <p:cNvPr id="310" name="Shape 310" descr="KCJ_PPTBandeSymboleOrange.png"/>
          <p:cNvPicPr preferRelativeResize="0"/>
          <p:nvPr/>
        </p:nvPicPr>
        <p:blipFill rotWithShape="1">
          <a:blip r:embed="rId2">
            <a:alphaModFix/>
          </a:blip>
          <a:srcRect/>
          <a:stretch/>
        </p:blipFill>
        <p:spPr>
          <a:xfrm>
            <a:off x="894795" y="0"/>
            <a:ext cx="890700" cy="5143500"/>
          </a:xfrm>
          <a:prstGeom prst="rect">
            <a:avLst/>
          </a:prstGeom>
          <a:noFill/>
          <a:ln>
            <a:noFill/>
          </a:ln>
        </p:spPr>
      </p:pic>
      <p:sp>
        <p:nvSpPr>
          <p:cNvPr id="311" name="Shape 311"/>
          <p:cNvSpPr txBox="1">
            <a:spLocks noGrp="1"/>
          </p:cNvSpPr>
          <p:nvPr>
            <p:ph type="title"/>
          </p:nvPr>
        </p:nvSpPr>
        <p:spPr>
          <a:xfrm>
            <a:off x="894795" y="878511"/>
            <a:ext cx="7791900" cy="1948800"/>
          </a:xfrm>
          <a:prstGeom prst="rect">
            <a:avLst/>
          </a:prstGeom>
          <a:noFill/>
          <a:ln>
            <a:noFill/>
          </a:ln>
        </p:spPr>
        <p:txBody>
          <a:bodyPr lIns="91425" tIns="91425" rIns="91425" bIns="91425" anchor="t" anchorCtr="0"/>
          <a:lstStyle>
            <a:lvl1pPr marL="0" marR="0" lvl="0" indent="0" algn="l" rtl="0">
              <a:lnSpc>
                <a:spcPct val="200000"/>
              </a:lnSpc>
              <a:spcBef>
                <a:spcPts val="0"/>
              </a:spcBef>
              <a:buClr>
                <a:schemeClr val="dk2"/>
              </a:buClr>
              <a:buFont typeface="Arial"/>
              <a:buNone/>
              <a:defRPr sz="3600" b="0" i="0" u="none" strike="noStrike" cap="none">
                <a:solidFill>
                  <a:schemeClr val="dk2"/>
                </a:solidFill>
                <a:latin typeface="Arial"/>
                <a:ea typeface="Arial"/>
                <a:cs typeface="Arial"/>
                <a:sym typeface="Arial"/>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pic>
        <p:nvPicPr>
          <p:cNvPr id="312" name="Shape 312" descr="LogoKCJ_3lignes_BlancRGB.png"/>
          <p:cNvPicPr preferRelativeResize="0"/>
          <p:nvPr/>
        </p:nvPicPr>
        <p:blipFill rotWithShape="1">
          <a:blip r:embed="rId3">
            <a:alphaModFix/>
          </a:blip>
          <a:srcRect/>
          <a:stretch/>
        </p:blipFill>
        <p:spPr>
          <a:xfrm>
            <a:off x="5499000" y="3523500"/>
            <a:ext cx="3645000" cy="162000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12_Disposition personnalisée">
    <p:spTree>
      <p:nvGrpSpPr>
        <p:cNvPr id="1" name="Shape 38"/>
        <p:cNvGrpSpPr/>
        <p:nvPr/>
      </p:nvGrpSpPr>
      <p:grpSpPr>
        <a:xfrm>
          <a:off x="0" y="0"/>
          <a:ext cx="0" cy="0"/>
          <a:chOff x="0" y="0"/>
          <a:chExt cx="0" cy="0"/>
        </a:xfrm>
      </p:grpSpPr>
      <p:pic>
        <p:nvPicPr>
          <p:cNvPr id="39" name="Shape 39" descr="KCJ_PPTStackSymboleBleu.png"/>
          <p:cNvPicPr preferRelativeResize="0"/>
          <p:nvPr/>
        </p:nvPicPr>
        <p:blipFill rotWithShape="1">
          <a:blip r:embed="rId2">
            <a:alphaModFix/>
          </a:blip>
          <a:srcRect/>
          <a:stretch/>
        </p:blipFill>
        <p:spPr>
          <a:xfrm>
            <a:off x="161905" y="4468971"/>
            <a:ext cx="953759" cy="423893"/>
          </a:xfrm>
          <a:prstGeom prst="rect">
            <a:avLst/>
          </a:prstGeom>
          <a:noFill/>
          <a:ln>
            <a:noFill/>
          </a:ln>
        </p:spPr>
      </p:pic>
      <p:sp>
        <p:nvSpPr>
          <p:cNvPr id="40" name="Shape 40"/>
          <p:cNvSpPr/>
          <p:nvPr/>
        </p:nvSpPr>
        <p:spPr>
          <a:xfrm>
            <a:off x="4516576" y="0"/>
            <a:ext cx="4627423" cy="5143499"/>
          </a:xfrm>
          <a:prstGeom prst="rect">
            <a:avLst/>
          </a:prstGeom>
          <a:solidFill>
            <a:schemeClr val="dk1"/>
          </a:solidFill>
          <a:ln w="9525" cap="flat" cmpd="sng">
            <a:solidFill>
              <a:srgbClr val="147EB4"/>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41" name="Shape 41"/>
          <p:cNvSpPr txBox="1">
            <a:spLocks noGrp="1"/>
          </p:cNvSpPr>
          <p:nvPr>
            <p:ph type="body" idx="1"/>
          </p:nvPr>
        </p:nvSpPr>
        <p:spPr>
          <a:xfrm>
            <a:off x="5215480" y="661252"/>
            <a:ext cx="3239008" cy="3807717"/>
          </a:xfrm>
          <a:prstGeom prst="rect">
            <a:avLst/>
          </a:prstGeom>
          <a:noFill/>
          <a:ln>
            <a:noFill/>
          </a:ln>
        </p:spPr>
        <p:txBody>
          <a:bodyPr lIns="91425" tIns="91425" rIns="91425" bIns="91425" anchor="t" anchorCtr="0"/>
          <a:lstStyle>
            <a:lvl1pPr marL="342900" marR="0" lvl="0" indent="-190500" algn="l" rtl="0">
              <a:spcBef>
                <a:spcPts val="480"/>
              </a:spcBef>
              <a:buClr>
                <a:schemeClr val="lt1"/>
              </a:buClr>
              <a:buSzPct val="100000"/>
              <a:buFont typeface="Arial"/>
              <a:buChar char="•"/>
              <a:defRPr sz="2400" b="0" i="0" u="none" strike="noStrike" cap="none">
                <a:solidFill>
                  <a:schemeClr val="lt1"/>
                </a:solidFill>
                <a:latin typeface="Arial"/>
                <a:ea typeface="Arial"/>
                <a:cs typeface="Arial"/>
                <a:sym typeface="Arial"/>
              </a:defRPr>
            </a:lvl1pPr>
            <a:lvl2pPr marL="742950" marR="0" lvl="1" indent="-158750" algn="l" rtl="0">
              <a:spcBef>
                <a:spcPts val="400"/>
              </a:spcBef>
              <a:buClr>
                <a:schemeClr val="lt1"/>
              </a:buClr>
              <a:buSzPct val="100000"/>
              <a:buFont typeface="Arial"/>
              <a:buChar char="–"/>
              <a:defRPr sz="2000" b="0" i="0" u="none" strike="noStrike" cap="none">
                <a:solidFill>
                  <a:schemeClr val="lt1"/>
                </a:solidFill>
                <a:latin typeface="Arial"/>
                <a:ea typeface="Arial"/>
                <a:cs typeface="Arial"/>
                <a:sym typeface="Arial"/>
              </a:defRPr>
            </a:lvl2pPr>
            <a:lvl3pPr marL="1143000" marR="0" lvl="2" indent="-114300" algn="l" rtl="0">
              <a:spcBef>
                <a:spcPts val="360"/>
              </a:spcBef>
              <a:buClr>
                <a:schemeClr val="lt1"/>
              </a:buClr>
              <a:buSzPct val="100000"/>
              <a:buFont typeface="Arial"/>
              <a:buChar char="•"/>
              <a:defRPr sz="1800" b="0" i="0" u="none" strike="noStrike" cap="none">
                <a:solidFill>
                  <a:schemeClr val="lt1"/>
                </a:solidFill>
                <a:latin typeface="Arial"/>
                <a:ea typeface="Arial"/>
                <a:cs typeface="Arial"/>
                <a:sym typeface="Arial"/>
              </a:defRPr>
            </a:lvl3pPr>
            <a:lvl4pPr marL="1600200" marR="0" lvl="3" indent="-127000" algn="l" rtl="0">
              <a:spcBef>
                <a:spcPts val="320"/>
              </a:spcBef>
              <a:buClr>
                <a:schemeClr val="lt1"/>
              </a:buClr>
              <a:buSzPct val="100000"/>
              <a:buFont typeface="Arial"/>
              <a:buChar char="–"/>
              <a:defRPr sz="1600" b="0" i="0" u="none" strike="noStrike" cap="none">
                <a:solidFill>
                  <a:schemeClr val="lt1"/>
                </a:solidFill>
                <a:latin typeface="Arial"/>
                <a:ea typeface="Arial"/>
                <a:cs typeface="Arial"/>
                <a:sym typeface="Arial"/>
              </a:defRPr>
            </a:lvl4pPr>
            <a:lvl5pPr marL="2057400" marR="0" lvl="4" indent="-127000" algn="l" rtl="0">
              <a:spcBef>
                <a:spcPts val="320"/>
              </a:spcBef>
              <a:buClr>
                <a:schemeClr val="lt1"/>
              </a:buClr>
              <a:buSzPct val="100000"/>
              <a:buFont typeface="Arial"/>
              <a:buChar char="»"/>
              <a:defRPr sz="1600" b="0" i="0" u="none" strike="noStrike" cap="none">
                <a:solidFill>
                  <a:schemeClr val="lt1"/>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pic>
        <p:nvPicPr>
          <p:cNvPr id="42" name="Shape 42" descr="LogoKCJ_3lignes_BlancRGB.png"/>
          <p:cNvPicPr preferRelativeResize="0"/>
          <p:nvPr/>
        </p:nvPicPr>
        <p:blipFill rotWithShape="1">
          <a:blip r:embed="rId3">
            <a:alphaModFix/>
          </a:blip>
          <a:srcRect l="6231" t="15937" r="50559" b="11553"/>
          <a:stretch/>
        </p:blipFill>
        <p:spPr>
          <a:xfrm>
            <a:off x="8066249" y="4365776"/>
            <a:ext cx="1055207" cy="786990"/>
          </a:xfrm>
          <a:prstGeom prst="rect">
            <a:avLst/>
          </a:prstGeom>
          <a:noFill/>
          <a:ln>
            <a:noFill/>
          </a:ln>
        </p:spPr>
      </p:pic>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cSld name="Disposition personnalisée">
    <p:spTree>
      <p:nvGrpSpPr>
        <p:cNvPr id="1" name="Shape 313"/>
        <p:cNvGrpSpPr/>
        <p:nvPr/>
      </p:nvGrpSpPr>
      <p:grpSpPr>
        <a:xfrm>
          <a:off x="0" y="0"/>
          <a:ext cx="0" cy="0"/>
          <a:chOff x="0" y="0"/>
          <a:chExt cx="0" cy="0"/>
        </a:xfrm>
      </p:grpSpPr>
      <p:pic>
        <p:nvPicPr>
          <p:cNvPr id="314" name="Shape 314" descr="kcj-ppt-slides-v3_cover.jpg"/>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315" name="Shape 315" descr="Untitled-1.png"/>
          <p:cNvPicPr preferRelativeResize="0"/>
          <p:nvPr/>
        </p:nvPicPr>
        <p:blipFill rotWithShape="1">
          <a:blip r:embed="rId3">
            <a:alphaModFix/>
          </a:blip>
          <a:srcRect t="26356"/>
          <a:stretch/>
        </p:blipFill>
        <p:spPr>
          <a:xfrm>
            <a:off x="1687196" y="1"/>
            <a:ext cx="5664300" cy="1957200"/>
          </a:xfrm>
          <a:prstGeom prst="rect">
            <a:avLst/>
          </a:prstGeom>
          <a:noFill/>
          <a:ln>
            <a:noFill/>
          </a:ln>
        </p:spPr>
      </p:pic>
      <p:sp>
        <p:nvSpPr>
          <p:cNvPr id="316" name="Shape 316"/>
          <p:cNvSpPr txBox="1">
            <a:spLocks noGrp="1"/>
          </p:cNvSpPr>
          <p:nvPr>
            <p:ph type="title"/>
          </p:nvPr>
        </p:nvSpPr>
        <p:spPr>
          <a:xfrm>
            <a:off x="1395915" y="2495899"/>
            <a:ext cx="6411000" cy="1948800"/>
          </a:xfrm>
          <a:prstGeom prst="rect">
            <a:avLst/>
          </a:prstGeom>
          <a:noFill/>
          <a:ln>
            <a:noFill/>
          </a:ln>
        </p:spPr>
        <p:txBody>
          <a:bodyPr lIns="91425" tIns="91425" rIns="91425" bIns="91425" anchor="t" anchorCtr="0"/>
          <a:lstStyle>
            <a:lvl1pPr marL="0" marR="0" lvl="0" indent="0" algn="ctr" rtl="0">
              <a:lnSpc>
                <a:spcPct val="200000"/>
              </a:lnSpc>
              <a:spcBef>
                <a:spcPts val="0"/>
              </a:spcBef>
              <a:buClr>
                <a:schemeClr val="dk1"/>
              </a:buClr>
              <a:buFont typeface="Arial"/>
              <a:buNone/>
              <a:defRPr sz="3600" b="0" i="0" u="none" strike="noStrike" cap="none">
                <a:solidFill>
                  <a:schemeClr val="dk1"/>
                </a:solidFill>
                <a:latin typeface="Arial"/>
                <a:ea typeface="Arial"/>
                <a:cs typeface="Arial"/>
                <a:sym typeface="Arial"/>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cSld name="1_Disposition personnalisée">
    <p:spTree>
      <p:nvGrpSpPr>
        <p:cNvPr id="1" name="Shape 317"/>
        <p:cNvGrpSpPr/>
        <p:nvPr/>
      </p:nvGrpSpPr>
      <p:grpSpPr>
        <a:xfrm>
          <a:off x="0" y="0"/>
          <a:ext cx="0" cy="0"/>
          <a:chOff x="0" y="0"/>
          <a:chExt cx="0" cy="0"/>
        </a:xfrm>
      </p:grpSpPr>
      <p:sp>
        <p:nvSpPr>
          <p:cNvPr id="318" name="Shape 318"/>
          <p:cNvSpPr/>
          <p:nvPr/>
        </p:nvSpPr>
        <p:spPr>
          <a:xfrm>
            <a:off x="0" y="0"/>
            <a:ext cx="9144000" cy="5143500"/>
          </a:xfrm>
          <a:prstGeom prst="rect">
            <a:avLst/>
          </a:prstGeom>
          <a:solidFill>
            <a:schemeClr val="dk1"/>
          </a:solidFill>
          <a:ln w="9525" cap="flat" cmpd="sng">
            <a:solidFill>
              <a:srgbClr val="147EB4"/>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pic>
        <p:nvPicPr>
          <p:cNvPr id="319" name="Shape 319"/>
          <p:cNvPicPr preferRelativeResize="0"/>
          <p:nvPr/>
        </p:nvPicPr>
        <p:blipFill rotWithShape="1">
          <a:blip r:embed="rId2">
            <a:alphaModFix/>
          </a:blip>
          <a:srcRect/>
          <a:stretch/>
        </p:blipFill>
        <p:spPr>
          <a:xfrm>
            <a:off x="2185660" y="1028932"/>
            <a:ext cx="4769100" cy="3085500"/>
          </a:xfrm>
          <a:prstGeom prst="rect">
            <a:avLst/>
          </a:prstGeom>
          <a:noFill/>
          <a:ln>
            <a:noFill/>
          </a:ln>
        </p:spPr>
      </p:pic>
      <p:sp>
        <p:nvSpPr>
          <p:cNvPr id="320" name="Shape 320"/>
          <p:cNvSpPr txBox="1">
            <a:spLocks noGrp="1"/>
          </p:cNvSpPr>
          <p:nvPr>
            <p:ph type="title"/>
          </p:nvPr>
        </p:nvSpPr>
        <p:spPr>
          <a:xfrm>
            <a:off x="1395915" y="1598320"/>
            <a:ext cx="6411000" cy="1948800"/>
          </a:xfrm>
          <a:prstGeom prst="rect">
            <a:avLst/>
          </a:prstGeom>
          <a:noFill/>
          <a:ln>
            <a:noFill/>
          </a:ln>
        </p:spPr>
        <p:txBody>
          <a:bodyPr lIns="91425" tIns="91425" rIns="91425" bIns="91425" anchor="t" anchorCtr="0"/>
          <a:lstStyle>
            <a:lvl1pPr marL="0" marR="0" lvl="0" indent="0" algn="ctr" rtl="0">
              <a:lnSpc>
                <a:spcPct val="200000"/>
              </a:lnSpc>
              <a:spcBef>
                <a:spcPts val="0"/>
              </a:spcBef>
              <a:buClr>
                <a:schemeClr val="dk1"/>
              </a:buClr>
              <a:buFont typeface="Arial"/>
              <a:buNone/>
              <a:defRPr sz="3600" b="0" i="0" u="none" strike="noStrike" cap="none">
                <a:solidFill>
                  <a:schemeClr val="dk1"/>
                </a:solidFill>
                <a:latin typeface="Arial"/>
                <a:ea typeface="Arial"/>
                <a:cs typeface="Arial"/>
                <a:sym typeface="Arial"/>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cSld name="2_Disposition personnalisée">
    <p:spTree>
      <p:nvGrpSpPr>
        <p:cNvPr id="1" name="Shape 321"/>
        <p:cNvGrpSpPr/>
        <p:nvPr/>
      </p:nvGrpSpPr>
      <p:grpSpPr>
        <a:xfrm>
          <a:off x="0" y="0"/>
          <a:ext cx="0" cy="0"/>
          <a:chOff x="0" y="0"/>
          <a:chExt cx="0" cy="0"/>
        </a:xfrm>
      </p:grpSpPr>
      <p:sp>
        <p:nvSpPr>
          <p:cNvPr id="322" name="Shape 322"/>
          <p:cNvSpPr/>
          <p:nvPr/>
        </p:nvSpPr>
        <p:spPr>
          <a:xfrm>
            <a:off x="0" y="0"/>
            <a:ext cx="9144000" cy="5143500"/>
          </a:xfrm>
          <a:prstGeom prst="rect">
            <a:avLst/>
          </a:prstGeom>
          <a:solidFill>
            <a:schemeClr val="dk2"/>
          </a:solidFill>
          <a:ln w="9525" cap="flat" cmpd="sng">
            <a:solidFill>
              <a:srgbClr val="147EB4"/>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pic>
        <p:nvPicPr>
          <p:cNvPr id="323" name="Shape 323" descr="(-)orange.png"/>
          <p:cNvPicPr preferRelativeResize="0"/>
          <p:nvPr/>
        </p:nvPicPr>
        <p:blipFill rotWithShape="1">
          <a:blip r:embed="rId2">
            <a:alphaModFix/>
          </a:blip>
          <a:srcRect/>
          <a:stretch/>
        </p:blipFill>
        <p:spPr>
          <a:xfrm>
            <a:off x="2185660" y="1028932"/>
            <a:ext cx="4769100" cy="3085500"/>
          </a:xfrm>
          <a:prstGeom prst="rect">
            <a:avLst/>
          </a:prstGeom>
          <a:noFill/>
          <a:ln>
            <a:noFill/>
          </a:ln>
        </p:spPr>
      </p:pic>
      <p:sp>
        <p:nvSpPr>
          <p:cNvPr id="324" name="Shape 324"/>
          <p:cNvSpPr txBox="1">
            <a:spLocks noGrp="1"/>
          </p:cNvSpPr>
          <p:nvPr>
            <p:ph type="title"/>
          </p:nvPr>
        </p:nvSpPr>
        <p:spPr>
          <a:xfrm>
            <a:off x="1395915" y="1606011"/>
            <a:ext cx="6411000" cy="1948800"/>
          </a:xfrm>
          <a:prstGeom prst="rect">
            <a:avLst/>
          </a:prstGeom>
          <a:noFill/>
          <a:ln>
            <a:noFill/>
          </a:ln>
        </p:spPr>
        <p:txBody>
          <a:bodyPr lIns="91425" tIns="91425" rIns="91425" bIns="91425" anchor="t" anchorCtr="0"/>
          <a:lstStyle>
            <a:lvl1pPr marL="0" marR="0" lvl="0" indent="0" algn="ctr" rtl="0">
              <a:lnSpc>
                <a:spcPct val="200000"/>
              </a:lnSpc>
              <a:spcBef>
                <a:spcPts val="0"/>
              </a:spcBef>
              <a:buClr>
                <a:schemeClr val="dk2"/>
              </a:buClr>
              <a:buFont typeface="Arial"/>
              <a:buNone/>
              <a:defRPr sz="3600" b="0" i="0" u="none" strike="noStrike" cap="none">
                <a:solidFill>
                  <a:schemeClr val="dk2"/>
                </a:solidFill>
                <a:latin typeface="Arial"/>
                <a:ea typeface="Arial"/>
                <a:cs typeface="Arial"/>
                <a:sym typeface="Arial"/>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cSld name="3_Disposition personnalisée">
    <p:spTree>
      <p:nvGrpSpPr>
        <p:cNvPr id="1" name="Shape 325"/>
        <p:cNvGrpSpPr/>
        <p:nvPr/>
      </p:nvGrpSpPr>
      <p:grpSpPr>
        <a:xfrm>
          <a:off x="0" y="0"/>
          <a:ext cx="0" cy="0"/>
          <a:chOff x="0" y="0"/>
          <a:chExt cx="0" cy="0"/>
        </a:xfrm>
      </p:grpSpPr>
      <p:sp>
        <p:nvSpPr>
          <p:cNvPr id="326" name="Shape 326"/>
          <p:cNvSpPr/>
          <p:nvPr/>
        </p:nvSpPr>
        <p:spPr>
          <a:xfrm>
            <a:off x="0" y="0"/>
            <a:ext cx="9144000" cy="5143500"/>
          </a:xfrm>
          <a:prstGeom prst="rect">
            <a:avLst/>
          </a:prstGeom>
          <a:solidFill>
            <a:schemeClr val="dk1"/>
          </a:solidFill>
          <a:ln w="9525" cap="flat" cmpd="sng">
            <a:solidFill>
              <a:srgbClr val="147EB4"/>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pic>
        <p:nvPicPr>
          <p:cNvPr id="327" name="Shape 327" descr="KCJ_PPTBandeSymboleBleue.png"/>
          <p:cNvPicPr preferRelativeResize="0"/>
          <p:nvPr/>
        </p:nvPicPr>
        <p:blipFill rotWithShape="1">
          <a:blip r:embed="rId2">
            <a:alphaModFix/>
          </a:blip>
          <a:srcRect/>
          <a:stretch/>
        </p:blipFill>
        <p:spPr>
          <a:xfrm>
            <a:off x="7073128" y="0"/>
            <a:ext cx="890700" cy="5143500"/>
          </a:xfrm>
          <a:prstGeom prst="rect">
            <a:avLst/>
          </a:prstGeom>
          <a:noFill/>
          <a:ln>
            <a:noFill/>
          </a:ln>
        </p:spPr>
      </p:pic>
      <p:sp>
        <p:nvSpPr>
          <p:cNvPr id="328" name="Shape 328"/>
          <p:cNvSpPr txBox="1">
            <a:spLocks noGrp="1"/>
          </p:cNvSpPr>
          <p:nvPr>
            <p:ph type="title"/>
          </p:nvPr>
        </p:nvSpPr>
        <p:spPr>
          <a:xfrm>
            <a:off x="894795" y="266713"/>
            <a:ext cx="7791900" cy="1948800"/>
          </a:xfrm>
          <a:prstGeom prst="rect">
            <a:avLst/>
          </a:prstGeom>
          <a:noFill/>
          <a:ln>
            <a:noFill/>
          </a:ln>
        </p:spPr>
        <p:txBody>
          <a:bodyPr lIns="91425" tIns="91425" rIns="91425" bIns="91425" anchor="t" anchorCtr="0"/>
          <a:lstStyle>
            <a:lvl1pPr marL="0" marR="0" lvl="0" indent="0" algn="l" rtl="0">
              <a:lnSpc>
                <a:spcPct val="200000"/>
              </a:lnSpc>
              <a:spcBef>
                <a:spcPts val="0"/>
              </a:spcBef>
              <a:buClr>
                <a:schemeClr val="dk1"/>
              </a:buClr>
              <a:buFont typeface="Arial"/>
              <a:buNone/>
              <a:defRPr sz="3600" b="0" i="0" u="none" strike="noStrike" cap="none">
                <a:solidFill>
                  <a:schemeClr val="dk1"/>
                </a:solidFill>
                <a:latin typeface="Arial"/>
                <a:ea typeface="Arial"/>
                <a:cs typeface="Arial"/>
                <a:sym typeface="Arial"/>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329" name="Shape 329"/>
          <p:cNvSpPr txBox="1"/>
          <p:nvPr/>
        </p:nvSpPr>
        <p:spPr>
          <a:xfrm>
            <a:off x="512045" y="3188759"/>
            <a:ext cx="5661900" cy="1377900"/>
          </a:xfrm>
          <a:prstGeom prst="rect">
            <a:avLst/>
          </a:prstGeom>
          <a:noFill/>
          <a:ln>
            <a:noFill/>
          </a:ln>
        </p:spPr>
        <p:txBody>
          <a:bodyPr lIns="91425" tIns="45700" rIns="91425" bIns="45700" anchor="t" anchorCtr="0">
            <a:noAutofit/>
          </a:bodyPr>
          <a:lstStyle/>
          <a:p>
            <a:pPr marL="0" marR="0" lvl="0" indent="0" algn="l" rtl="0">
              <a:lnSpc>
                <a:spcPct val="120000"/>
              </a:lnSpc>
              <a:spcBef>
                <a:spcPts val="0"/>
              </a:spcBef>
              <a:spcAft>
                <a:spcPts val="0"/>
              </a:spcAft>
              <a:buClr>
                <a:schemeClr val="lt1"/>
              </a:buClr>
              <a:buSzPct val="25000"/>
              <a:buFont typeface="Calibri"/>
              <a:buNone/>
            </a:pPr>
            <a:r>
              <a:rPr lang="en" sz="1400" b="0" i="0" u="none" strike="noStrike" cap="none">
                <a:solidFill>
                  <a:schemeClr val="lt1"/>
                </a:solidFill>
                <a:latin typeface="Calibri"/>
                <a:ea typeface="Calibri"/>
                <a:cs typeface="Calibri"/>
                <a:sym typeface="Calibri"/>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a:t>
            </a: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cSld name="4_Disposition personnalisée">
    <p:spTree>
      <p:nvGrpSpPr>
        <p:cNvPr id="1" name="Shape 330"/>
        <p:cNvGrpSpPr/>
        <p:nvPr/>
      </p:nvGrpSpPr>
      <p:grpSpPr>
        <a:xfrm>
          <a:off x="0" y="0"/>
          <a:ext cx="0" cy="0"/>
          <a:chOff x="0" y="0"/>
          <a:chExt cx="0" cy="0"/>
        </a:xfrm>
      </p:grpSpPr>
      <p:sp>
        <p:nvSpPr>
          <p:cNvPr id="331" name="Shape 331"/>
          <p:cNvSpPr/>
          <p:nvPr/>
        </p:nvSpPr>
        <p:spPr>
          <a:xfrm>
            <a:off x="0" y="0"/>
            <a:ext cx="9144000" cy="5143500"/>
          </a:xfrm>
          <a:prstGeom prst="rect">
            <a:avLst/>
          </a:prstGeom>
          <a:solidFill>
            <a:schemeClr val="dk2"/>
          </a:solidFill>
          <a:ln w="9525" cap="flat" cmpd="sng">
            <a:solidFill>
              <a:srgbClr val="147EB4"/>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332" name="Shape 332"/>
          <p:cNvSpPr txBox="1">
            <a:spLocks noGrp="1"/>
          </p:cNvSpPr>
          <p:nvPr>
            <p:ph type="title"/>
          </p:nvPr>
        </p:nvSpPr>
        <p:spPr>
          <a:xfrm>
            <a:off x="894795" y="266713"/>
            <a:ext cx="7791900" cy="1948800"/>
          </a:xfrm>
          <a:prstGeom prst="rect">
            <a:avLst/>
          </a:prstGeom>
          <a:noFill/>
          <a:ln>
            <a:noFill/>
          </a:ln>
        </p:spPr>
        <p:txBody>
          <a:bodyPr lIns="91425" tIns="91425" rIns="91425" bIns="91425" anchor="t" anchorCtr="0"/>
          <a:lstStyle>
            <a:lvl1pPr marL="0" marR="0" lvl="0" indent="0" algn="l" rtl="0">
              <a:lnSpc>
                <a:spcPct val="200000"/>
              </a:lnSpc>
              <a:spcBef>
                <a:spcPts val="0"/>
              </a:spcBef>
              <a:buClr>
                <a:schemeClr val="dk2"/>
              </a:buClr>
              <a:buFont typeface="Arial"/>
              <a:buNone/>
              <a:defRPr sz="3600" b="0" i="0" u="none" strike="noStrike" cap="none">
                <a:solidFill>
                  <a:schemeClr val="dk2"/>
                </a:solidFill>
                <a:latin typeface="Arial"/>
                <a:ea typeface="Arial"/>
                <a:cs typeface="Arial"/>
                <a:sym typeface="Arial"/>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333" name="Shape 333"/>
          <p:cNvSpPr txBox="1"/>
          <p:nvPr/>
        </p:nvSpPr>
        <p:spPr>
          <a:xfrm>
            <a:off x="512045" y="3188759"/>
            <a:ext cx="5661900" cy="1377900"/>
          </a:xfrm>
          <a:prstGeom prst="rect">
            <a:avLst/>
          </a:prstGeom>
          <a:noFill/>
          <a:ln>
            <a:noFill/>
          </a:ln>
        </p:spPr>
        <p:txBody>
          <a:bodyPr lIns="91425" tIns="45700" rIns="91425" bIns="45700" anchor="t" anchorCtr="0">
            <a:noAutofit/>
          </a:bodyPr>
          <a:lstStyle/>
          <a:p>
            <a:pPr marL="0" marR="0" lvl="0" indent="0" algn="l" rtl="0">
              <a:lnSpc>
                <a:spcPct val="120000"/>
              </a:lnSpc>
              <a:spcBef>
                <a:spcPts val="0"/>
              </a:spcBef>
              <a:spcAft>
                <a:spcPts val="0"/>
              </a:spcAft>
              <a:buClr>
                <a:schemeClr val="lt1"/>
              </a:buClr>
              <a:buSzPct val="25000"/>
              <a:buFont typeface="Calibri"/>
              <a:buNone/>
            </a:pPr>
            <a:r>
              <a:rPr lang="en" sz="1400" b="0" i="0" u="none" strike="noStrike" cap="none">
                <a:solidFill>
                  <a:schemeClr val="lt1"/>
                </a:solidFill>
                <a:latin typeface="Calibri"/>
                <a:ea typeface="Calibri"/>
                <a:cs typeface="Calibri"/>
                <a:sym typeface="Calibri"/>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a:t>
            </a:r>
          </a:p>
        </p:txBody>
      </p:sp>
      <p:pic>
        <p:nvPicPr>
          <p:cNvPr id="334" name="Shape 334" descr="KCJ_PPTBandeSymboleOrange.png"/>
          <p:cNvPicPr preferRelativeResize="0"/>
          <p:nvPr/>
        </p:nvPicPr>
        <p:blipFill rotWithShape="1">
          <a:blip r:embed="rId2">
            <a:alphaModFix/>
          </a:blip>
          <a:srcRect/>
          <a:stretch/>
        </p:blipFill>
        <p:spPr>
          <a:xfrm>
            <a:off x="7073128" y="0"/>
            <a:ext cx="890700" cy="5143500"/>
          </a:xfrm>
          <a:prstGeom prst="rect">
            <a:avLst/>
          </a:prstGeom>
          <a:noFill/>
          <a:ln>
            <a:noFill/>
          </a:ln>
        </p:spPr>
      </p:pic>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cSld name="5_Disposition personnalisée">
    <p:spTree>
      <p:nvGrpSpPr>
        <p:cNvPr id="1" name="Shape 335"/>
        <p:cNvGrpSpPr/>
        <p:nvPr/>
      </p:nvGrpSpPr>
      <p:grpSpPr>
        <a:xfrm>
          <a:off x="0" y="0"/>
          <a:ext cx="0" cy="0"/>
          <a:chOff x="0" y="0"/>
          <a:chExt cx="0" cy="0"/>
        </a:xfrm>
      </p:grpSpPr>
      <p:sp>
        <p:nvSpPr>
          <p:cNvPr id="336" name="Shape 336"/>
          <p:cNvSpPr txBox="1">
            <a:spLocks noGrp="1"/>
          </p:cNvSpPr>
          <p:nvPr>
            <p:ph type="title"/>
          </p:nvPr>
        </p:nvSpPr>
        <p:spPr>
          <a:xfrm>
            <a:off x="894795" y="266713"/>
            <a:ext cx="7791900" cy="1948800"/>
          </a:xfrm>
          <a:prstGeom prst="rect">
            <a:avLst/>
          </a:prstGeom>
          <a:noFill/>
          <a:ln>
            <a:noFill/>
          </a:ln>
        </p:spPr>
        <p:txBody>
          <a:bodyPr lIns="91425" tIns="91425" rIns="91425" bIns="91425" anchor="t" anchorCtr="0"/>
          <a:lstStyle>
            <a:lvl1pPr marL="0" marR="0" lvl="0" indent="0" algn="l" rtl="0">
              <a:lnSpc>
                <a:spcPct val="200000"/>
              </a:lnSpc>
              <a:spcBef>
                <a:spcPts val="0"/>
              </a:spcBef>
              <a:buClr>
                <a:schemeClr val="lt1"/>
              </a:buClr>
              <a:buFont typeface="Arial"/>
              <a:buNone/>
              <a:defRPr sz="3600" b="0" i="0" u="none" strike="noStrike" cap="none">
                <a:solidFill>
                  <a:schemeClr val="lt1"/>
                </a:solidFill>
                <a:latin typeface="Arial"/>
                <a:ea typeface="Arial"/>
                <a:cs typeface="Arial"/>
                <a:sym typeface="Arial"/>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pic>
        <p:nvPicPr>
          <p:cNvPr id="337" name="Shape 337" descr="KCJ_PPTBandeSymboleGrisPale.png"/>
          <p:cNvPicPr preferRelativeResize="0"/>
          <p:nvPr/>
        </p:nvPicPr>
        <p:blipFill rotWithShape="1">
          <a:blip r:embed="rId2">
            <a:alphaModFix/>
          </a:blip>
          <a:srcRect/>
          <a:stretch/>
        </p:blipFill>
        <p:spPr>
          <a:xfrm>
            <a:off x="7073128" y="0"/>
            <a:ext cx="890700" cy="5143500"/>
          </a:xfrm>
          <a:prstGeom prst="rect">
            <a:avLst/>
          </a:prstGeom>
          <a:noFill/>
          <a:ln>
            <a:noFill/>
          </a:ln>
        </p:spPr>
      </p:pic>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cSld name="6_Disposition personnalisée">
    <p:spTree>
      <p:nvGrpSpPr>
        <p:cNvPr id="1" name="Shape 338"/>
        <p:cNvGrpSpPr/>
        <p:nvPr/>
      </p:nvGrpSpPr>
      <p:grpSpPr>
        <a:xfrm>
          <a:off x="0" y="0"/>
          <a:ext cx="0" cy="0"/>
          <a:chOff x="0" y="0"/>
          <a:chExt cx="0" cy="0"/>
        </a:xfrm>
      </p:grpSpPr>
      <p:sp>
        <p:nvSpPr>
          <p:cNvPr id="339" name="Shape 339"/>
          <p:cNvSpPr txBox="1">
            <a:spLocks noGrp="1"/>
          </p:cNvSpPr>
          <p:nvPr>
            <p:ph type="title"/>
          </p:nvPr>
        </p:nvSpPr>
        <p:spPr>
          <a:xfrm>
            <a:off x="512045" y="609693"/>
            <a:ext cx="7791900" cy="1559400"/>
          </a:xfrm>
          <a:prstGeom prst="rect">
            <a:avLst/>
          </a:prstGeom>
          <a:noFill/>
          <a:ln>
            <a:noFill/>
          </a:ln>
        </p:spPr>
        <p:txBody>
          <a:bodyPr lIns="91425" tIns="91425" rIns="91425" bIns="91425" anchor="t" anchorCtr="0"/>
          <a:lstStyle>
            <a:lvl1pPr marL="0" marR="0" lvl="0" indent="0" algn="l" rtl="0">
              <a:lnSpc>
                <a:spcPct val="120000"/>
              </a:lnSpc>
              <a:spcBef>
                <a:spcPts val="0"/>
              </a:spcBef>
              <a:buClr>
                <a:schemeClr val="dk2"/>
              </a:buClr>
              <a:buFont typeface="Arial"/>
              <a:buNone/>
              <a:defRPr sz="3600" b="0" i="0" u="none" strike="noStrike" cap="none">
                <a:solidFill>
                  <a:schemeClr val="dk2"/>
                </a:solidFill>
                <a:latin typeface="Arial"/>
                <a:ea typeface="Arial"/>
                <a:cs typeface="Arial"/>
                <a:sym typeface="Arial"/>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pic>
        <p:nvPicPr>
          <p:cNvPr id="340" name="Shape 340" descr="KCJ_PPTBandeSymboleGrisPale.png"/>
          <p:cNvPicPr preferRelativeResize="0"/>
          <p:nvPr/>
        </p:nvPicPr>
        <p:blipFill rotWithShape="1">
          <a:blip r:embed="rId2">
            <a:alphaModFix/>
          </a:blip>
          <a:srcRect/>
          <a:stretch/>
        </p:blipFill>
        <p:spPr>
          <a:xfrm>
            <a:off x="7073128" y="0"/>
            <a:ext cx="890700" cy="5143500"/>
          </a:xfrm>
          <a:prstGeom prst="rect">
            <a:avLst/>
          </a:prstGeom>
          <a:noFill/>
          <a:ln>
            <a:noFill/>
          </a:ln>
        </p:spPr>
      </p:pic>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cSld name="7_Disposition personnalisée">
    <p:spTree>
      <p:nvGrpSpPr>
        <p:cNvPr id="1" name="Shape 341"/>
        <p:cNvGrpSpPr/>
        <p:nvPr/>
      </p:nvGrpSpPr>
      <p:grpSpPr>
        <a:xfrm>
          <a:off x="0" y="0"/>
          <a:ext cx="0" cy="0"/>
          <a:chOff x="0" y="0"/>
          <a:chExt cx="0" cy="0"/>
        </a:xfrm>
      </p:grpSpPr>
      <p:sp>
        <p:nvSpPr>
          <p:cNvPr id="342" name="Shape 342"/>
          <p:cNvSpPr txBox="1">
            <a:spLocks noGrp="1"/>
          </p:cNvSpPr>
          <p:nvPr>
            <p:ph type="title"/>
          </p:nvPr>
        </p:nvSpPr>
        <p:spPr>
          <a:xfrm>
            <a:off x="894795" y="266713"/>
            <a:ext cx="7791900" cy="1948800"/>
          </a:xfrm>
          <a:prstGeom prst="rect">
            <a:avLst/>
          </a:prstGeom>
          <a:noFill/>
          <a:ln>
            <a:noFill/>
          </a:ln>
        </p:spPr>
        <p:txBody>
          <a:bodyPr lIns="91425" tIns="91425" rIns="91425" bIns="91425" anchor="t" anchorCtr="0"/>
          <a:lstStyle>
            <a:lvl1pPr marL="0" marR="0" lvl="0" indent="0" algn="l" rtl="0">
              <a:lnSpc>
                <a:spcPct val="200000"/>
              </a:lnSpc>
              <a:spcBef>
                <a:spcPts val="0"/>
              </a:spcBef>
              <a:buClr>
                <a:schemeClr val="lt1"/>
              </a:buClr>
              <a:buFont typeface="Arial"/>
              <a:buNone/>
              <a:defRPr sz="3600" b="0" i="0" u="none" strike="noStrike" cap="none">
                <a:solidFill>
                  <a:schemeClr val="lt1"/>
                </a:solidFill>
                <a:latin typeface="Arial"/>
                <a:ea typeface="Arial"/>
                <a:cs typeface="Arial"/>
                <a:sym typeface="Arial"/>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pic>
        <p:nvPicPr>
          <p:cNvPr id="343" name="Shape 343" descr="KCJ_PPTBandeSymboleGrisPale.png"/>
          <p:cNvPicPr preferRelativeResize="0"/>
          <p:nvPr/>
        </p:nvPicPr>
        <p:blipFill rotWithShape="1">
          <a:blip r:embed="rId2">
            <a:alphaModFix/>
          </a:blip>
          <a:srcRect/>
          <a:stretch/>
        </p:blipFill>
        <p:spPr>
          <a:xfrm>
            <a:off x="7073128" y="0"/>
            <a:ext cx="890700" cy="5143500"/>
          </a:xfrm>
          <a:prstGeom prst="rect">
            <a:avLst/>
          </a:prstGeom>
          <a:noFill/>
          <a:ln>
            <a:noFill/>
          </a:ln>
        </p:spPr>
      </p:pic>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cSld name="8_Disposition personnalisée">
    <p:spTree>
      <p:nvGrpSpPr>
        <p:cNvPr id="1" name="Shape 344"/>
        <p:cNvGrpSpPr/>
        <p:nvPr/>
      </p:nvGrpSpPr>
      <p:grpSpPr>
        <a:xfrm>
          <a:off x="0" y="0"/>
          <a:ext cx="0" cy="0"/>
          <a:chOff x="0" y="0"/>
          <a:chExt cx="0" cy="0"/>
        </a:xfrm>
      </p:grpSpPr>
      <p:sp>
        <p:nvSpPr>
          <p:cNvPr id="345" name="Shape 345"/>
          <p:cNvSpPr txBox="1">
            <a:spLocks noGrp="1"/>
          </p:cNvSpPr>
          <p:nvPr>
            <p:ph type="title"/>
          </p:nvPr>
        </p:nvSpPr>
        <p:spPr>
          <a:xfrm>
            <a:off x="512045" y="609693"/>
            <a:ext cx="7791900" cy="1559400"/>
          </a:xfrm>
          <a:prstGeom prst="rect">
            <a:avLst/>
          </a:prstGeom>
          <a:noFill/>
          <a:ln>
            <a:noFill/>
          </a:ln>
        </p:spPr>
        <p:txBody>
          <a:bodyPr lIns="91425" tIns="91425" rIns="91425" bIns="91425" anchor="t" anchorCtr="0"/>
          <a:lstStyle>
            <a:lvl1pPr marL="0" marR="0" lvl="0" indent="0" algn="l" rtl="0">
              <a:lnSpc>
                <a:spcPct val="120000"/>
              </a:lnSpc>
              <a:spcBef>
                <a:spcPts val="0"/>
              </a:spcBef>
              <a:buClr>
                <a:schemeClr val="dk1"/>
              </a:buClr>
              <a:buFont typeface="Arial"/>
              <a:buNone/>
              <a:defRPr sz="3600" b="0" i="0" u="none" strike="noStrike" cap="none">
                <a:solidFill>
                  <a:schemeClr val="dk1"/>
                </a:solidFill>
                <a:latin typeface="Arial"/>
                <a:ea typeface="Arial"/>
                <a:cs typeface="Arial"/>
                <a:sym typeface="Arial"/>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pic>
        <p:nvPicPr>
          <p:cNvPr id="346" name="Shape 346" descr="KCJ_PPTBandeSymboleGrisPale.png"/>
          <p:cNvPicPr preferRelativeResize="0"/>
          <p:nvPr/>
        </p:nvPicPr>
        <p:blipFill rotWithShape="1">
          <a:blip r:embed="rId2">
            <a:alphaModFix/>
          </a:blip>
          <a:srcRect/>
          <a:stretch/>
        </p:blipFill>
        <p:spPr>
          <a:xfrm>
            <a:off x="7073128" y="0"/>
            <a:ext cx="890700" cy="5143500"/>
          </a:xfrm>
          <a:prstGeom prst="rect">
            <a:avLst/>
          </a:prstGeom>
          <a:noFill/>
          <a:ln>
            <a:noFill/>
          </a:ln>
        </p:spPr>
      </p:pic>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Shape 347"/>
        <p:cNvGrpSpPr/>
        <p:nvPr/>
      </p:nvGrpSpPr>
      <p:grpSpPr>
        <a:xfrm>
          <a:off x="0" y="0"/>
          <a:ext cx="0" cy="0"/>
          <a:chOff x="0" y="0"/>
          <a:chExt cx="0" cy="0"/>
        </a:xfrm>
      </p:grpSpPr>
      <p:sp>
        <p:nvSpPr>
          <p:cNvPr id="348" name="Shape 348"/>
          <p:cNvSpPr/>
          <p:nvPr/>
        </p:nvSpPr>
        <p:spPr>
          <a:xfrm>
            <a:off x="0" y="0"/>
            <a:ext cx="2761500" cy="5143500"/>
          </a:xfrm>
          <a:prstGeom prst="rect">
            <a:avLst/>
          </a:prstGeom>
          <a:solidFill>
            <a:schemeClr val="dk1"/>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349" name="Shape 349"/>
          <p:cNvSpPr/>
          <p:nvPr/>
        </p:nvSpPr>
        <p:spPr>
          <a:xfrm rot="10800000" flipH="1">
            <a:off x="2280286" y="206100"/>
            <a:ext cx="2453400" cy="873600"/>
          </a:xfrm>
          <a:prstGeom prst="rect">
            <a:avLst/>
          </a:prstGeom>
          <a:solidFill>
            <a:schemeClr val="lt1"/>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350" name="Shape 350"/>
          <p:cNvSpPr txBox="1">
            <a:spLocks noGrp="1"/>
          </p:cNvSpPr>
          <p:nvPr>
            <p:ph type="title"/>
          </p:nvPr>
        </p:nvSpPr>
        <p:spPr>
          <a:xfrm>
            <a:off x="2590800" y="205979"/>
            <a:ext cx="6096000" cy="857400"/>
          </a:xfrm>
          <a:prstGeom prst="rect">
            <a:avLst/>
          </a:prstGeom>
          <a:noFill/>
          <a:ln>
            <a:noFill/>
          </a:ln>
        </p:spPr>
        <p:txBody>
          <a:bodyPr lIns="91425" tIns="91425" rIns="91425" bIns="91425" anchor="ctr" anchorCtr="0"/>
          <a:lstStyle>
            <a:lvl1pPr marL="0" marR="0" lvl="0" indent="0" algn="l" rtl="0">
              <a:spcBef>
                <a:spcPts val="0"/>
              </a:spcBef>
              <a:buClr>
                <a:schemeClr val="dk1"/>
              </a:buClr>
              <a:buFont typeface="Arial"/>
              <a:buNone/>
              <a:defRPr sz="3600" b="0" i="0" u="none" strike="noStrike" cap="none">
                <a:solidFill>
                  <a:schemeClr val="dk1"/>
                </a:solidFill>
                <a:latin typeface="Arial"/>
                <a:ea typeface="Arial"/>
                <a:cs typeface="Arial"/>
                <a:sym typeface="Arial"/>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351" name="Shape 351"/>
          <p:cNvSpPr txBox="1">
            <a:spLocks noGrp="1"/>
          </p:cNvSpPr>
          <p:nvPr>
            <p:ph type="body" idx="1"/>
          </p:nvPr>
        </p:nvSpPr>
        <p:spPr>
          <a:xfrm>
            <a:off x="3124200" y="1722116"/>
            <a:ext cx="5562600" cy="2872499"/>
          </a:xfrm>
          <a:prstGeom prst="rect">
            <a:avLst/>
          </a:prstGeom>
          <a:noFill/>
          <a:ln>
            <a:noFill/>
          </a:ln>
        </p:spPr>
        <p:txBody>
          <a:bodyPr lIns="91425" tIns="91425" rIns="91425" bIns="91425" anchor="t" anchorCtr="0"/>
          <a:lstStyle>
            <a:lvl1pPr marL="342900" marR="0" lvl="0" indent="-190500" algn="l" rtl="0">
              <a:spcBef>
                <a:spcPts val="480"/>
              </a:spcBef>
              <a:buClr>
                <a:schemeClr val="dk1"/>
              </a:buClr>
              <a:buSzPct val="100000"/>
              <a:buFont typeface="Arial"/>
              <a:buChar char="•"/>
              <a:defRPr sz="2400" b="0" i="0" u="none" strike="noStrike" cap="none">
                <a:solidFill>
                  <a:schemeClr val="dk1"/>
                </a:solidFill>
                <a:latin typeface="Arial"/>
                <a:ea typeface="Arial"/>
                <a:cs typeface="Arial"/>
                <a:sym typeface="Arial"/>
              </a:defRPr>
            </a:lvl1pPr>
            <a:lvl2pPr marL="742950" marR="0" lvl="1" indent="-15875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2pPr>
            <a:lvl3pPr marL="1143000" marR="0" lvl="2" indent="-114300" algn="l" rtl="0">
              <a:spcBef>
                <a:spcPts val="360"/>
              </a:spcBef>
              <a:buClr>
                <a:schemeClr val="dk1"/>
              </a:buClr>
              <a:buSzPct val="100000"/>
              <a:buFont typeface="Arial"/>
              <a:buChar char="•"/>
              <a:defRPr sz="1800" b="0" i="0" u="none" strike="noStrike" cap="none">
                <a:solidFill>
                  <a:schemeClr val="dk1"/>
                </a:solidFill>
                <a:latin typeface="Arial"/>
                <a:ea typeface="Arial"/>
                <a:cs typeface="Arial"/>
                <a:sym typeface="Arial"/>
              </a:defRPr>
            </a:lvl3pPr>
            <a:lvl4pPr marL="1600200" marR="0" lvl="3" indent="-127000" algn="l" rtl="0">
              <a:spcBef>
                <a:spcPts val="320"/>
              </a:spcBef>
              <a:buClr>
                <a:schemeClr val="dk1"/>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320"/>
              </a:spcBef>
              <a:buClr>
                <a:schemeClr val="dk1"/>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cxnSp>
        <p:nvCxnSpPr>
          <p:cNvPr id="352" name="Shape 352"/>
          <p:cNvCxnSpPr/>
          <p:nvPr/>
        </p:nvCxnSpPr>
        <p:spPr>
          <a:xfrm>
            <a:off x="3124200" y="1356526"/>
            <a:ext cx="551100" cy="0"/>
          </a:xfrm>
          <a:prstGeom prst="straightConnector1">
            <a:avLst/>
          </a:prstGeom>
          <a:noFill/>
          <a:ln w="76200" cap="rnd" cmpd="sng">
            <a:solidFill>
              <a:schemeClr val="dk1"/>
            </a:solidFill>
            <a:prstDash val="solid"/>
            <a:round/>
            <a:headEnd type="none" w="med" len="med"/>
            <a:tailEnd type="none" w="med" len="med"/>
          </a:ln>
        </p:spPr>
      </p:cxnSp>
      <p:pic>
        <p:nvPicPr>
          <p:cNvPr id="353" name="Shape 353" descr="LogoKCJ_3lignes_RGB.png"/>
          <p:cNvPicPr preferRelativeResize="0"/>
          <p:nvPr/>
        </p:nvPicPr>
        <p:blipFill rotWithShape="1">
          <a:blip r:embed="rId2">
            <a:alphaModFix/>
          </a:blip>
          <a:srcRect r="50251" b="13889"/>
          <a:stretch/>
        </p:blipFill>
        <p:spPr>
          <a:xfrm>
            <a:off x="7883239" y="4173582"/>
            <a:ext cx="1260900" cy="96990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1_Disposition personnalisée">
    <p:spTree>
      <p:nvGrpSpPr>
        <p:cNvPr id="1" name="Shape 43"/>
        <p:cNvGrpSpPr/>
        <p:nvPr/>
      </p:nvGrpSpPr>
      <p:grpSpPr>
        <a:xfrm>
          <a:off x="0" y="0"/>
          <a:ext cx="0" cy="0"/>
          <a:chOff x="0" y="0"/>
          <a:chExt cx="0" cy="0"/>
        </a:xfrm>
      </p:grpSpPr>
      <p:sp>
        <p:nvSpPr>
          <p:cNvPr id="44" name="Shape 44"/>
          <p:cNvSpPr/>
          <p:nvPr/>
        </p:nvSpPr>
        <p:spPr>
          <a:xfrm>
            <a:off x="0" y="0"/>
            <a:ext cx="9144000" cy="5143499"/>
          </a:xfrm>
          <a:prstGeom prst="rect">
            <a:avLst/>
          </a:prstGeom>
          <a:solidFill>
            <a:schemeClr val="dk1"/>
          </a:solidFill>
          <a:ln w="9525" cap="flat" cmpd="sng">
            <a:solidFill>
              <a:srgbClr val="147EB4"/>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pic>
        <p:nvPicPr>
          <p:cNvPr id="45" name="Shape 45"/>
          <p:cNvPicPr preferRelativeResize="0"/>
          <p:nvPr/>
        </p:nvPicPr>
        <p:blipFill rotWithShape="1">
          <a:blip r:embed="rId2">
            <a:alphaModFix/>
          </a:blip>
          <a:srcRect/>
          <a:stretch/>
        </p:blipFill>
        <p:spPr>
          <a:xfrm>
            <a:off x="2185660" y="1028932"/>
            <a:ext cx="4769201" cy="3085635"/>
          </a:xfrm>
          <a:prstGeom prst="rect">
            <a:avLst/>
          </a:prstGeom>
          <a:noFill/>
          <a:ln>
            <a:noFill/>
          </a:ln>
        </p:spPr>
      </p:pic>
      <p:sp>
        <p:nvSpPr>
          <p:cNvPr id="46" name="Shape 46"/>
          <p:cNvSpPr txBox="1">
            <a:spLocks noGrp="1"/>
          </p:cNvSpPr>
          <p:nvPr>
            <p:ph type="title"/>
          </p:nvPr>
        </p:nvSpPr>
        <p:spPr>
          <a:xfrm>
            <a:off x="1395915" y="1598320"/>
            <a:ext cx="6411149" cy="1948819"/>
          </a:xfrm>
          <a:prstGeom prst="rect">
            <a:avLst/>
          </a:prstGeom>
          <a:noFill/>
          <a:ln>
            <a:noFill/>
          </a:ln>
        </p:spPr>
        <p:txBody>
          <a:bodyPr lIns="91425" tIns="91425" rIns="91425" bIns="91425" anchor="t" anchorCtr="0"/>
          <a:lstStyle>
            <a:lvl1pPr marL="0" marR="0" lvl="0" indent="0" algn="ctr" rtl="0">
              <a:lnSpc>
                <a:spcPct val="200000"/>
              </a:lnSpc>
              <a:spcBef>
                <a:spcPts val="0"/>
              </a:spcBef>
              <a:buClr>
                <a:schemeClr val="dk1"/>
              </a:buClr>
              <a:buFont typeface="Arial"/>
              <a:buNone/>
              <a:defRPr sz="3600" b="0" i="0" u="none" strike="noStrike" cap="none">
                <a:solidFill>
                  <a:schemeClr val="dk1"/>
                </a:solidFill>
                <a:latin typeface="Arial"/>
                <a:ea typeface="Arial"/>
                <a:cs typeface="Arial"/>
                <a:sym typeface="A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cSld name="9_Disposition personnalisée">
    <p:spTree>
      <p:nvGrpSpPr>
        <p:cNvPr id="1" name="Shape 354"/>
        <p:cNvGrpSpPr/>
        <p:nvPr/>
      </p:nvGrpSpPr>
      <p:grpSpPr>
        <a:xfrm>
          <a:off x="0" y="0"/>
          <a:ext cx="0" cy="0"/>
          <a:chOff x="0" y="0"/>
          <a:chExt cx="0" cy="0"/>
        </a:xfrm>
      </p:grpSpPr>
      <p:sp>
        <p:nvSpPr>
          <p:cNvPr id="355" name="Shape 355"/>
          <p:cNvSpPr/>
          <p:nvPr/>
        </p:nvSpPr>
        <p:spPr>
          <a:xfrm>
            <a:off x="0" y="0"/>
            <a:ext cx="2761500" cy="5143500"/>
          </a:xfrm>
          <a:prstGeom prst="rect">
            <a:avLst/>
          </a:prstGeom>
          <a:solidFill>
            <a:schemeClr val="dk2"/>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356" name="Shape 356"/>
          <p:cNvSpPr/>
          <p:nvPr/>
        </p:nvSpPr>
        <p:spPr>
          <a:xfrm rot="10800000" flipH="1">
            <a:off x="2280286" y="206100"/>
            <a:ext cx="2453400" cy="873600"/>
          </a:xfrm>
          <a:prstGeom prst="rect">
            <a:avLst/>
          </a:prstGeom>
          <a:solidFill>
            <a:schemeClr val="lt1"/>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357" name="Shape 357"/>
          <p:cNvSpPr txBox="1">
            <a:spLocks noGrp="1"/>
          </p:cNvSpPr>
          <p:nvPr>
            <p:ph type="title"/>
          </p:nvPr>
        </p:nvSpPr>
        <p:spPr>
          <a:xfrm>
            <a:off x="2590800" y="205979"/>
            <a:ext cx="6096000" cy="857400"/>
          </a:xfrm>
          <a:prstGeom prst="rect">
            <a:avLst/>
          </a:prstGeom>
          <a:noFill/>
          <a:ln>
            <a:noFill/>
          </a:ln>
        </p:spPr>
        <p:txBody>
          <a:bodyPr lIns="91425" tIns="91425" rIns="91425" bIns="91425" anchor="ctr" anchorCtr="0"/>
          <a:lstStyle>
            <a:lvl1pPr marL="0" marR="0" lvl="0" indent="0" algn="l" rtl="0">
              <a:spcBef>
                <a:spcPts val="0"/>
              </a:spcBef>
              <a:buClr>
                <a:schemeClr val="dk2"/>
              </a:buClr>
              <a:buFont typeface="Arial"/>
              <a:buNone/>
              <a:defRPr sz="3600" b="0" i="0" u="none" strike="noStrike" cap="none">
                <a:solidFill>
                  <a:schemeClr val="dk2"/>
                </a:solidFill>
                <a:latin typeface="Arial"/>
                <a:ea typeface="Arial"/>
                <a:cs typeface="Arial"/>
                <a:sym typeface="Arial"/>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358" name="Shape 358"/>
          <p:cNvSpPr txBox="1">
            <a:spLocks noGrp="1"/>
          </p:cNvSpPr>
          <p:nvPr>
            <p:ph type="body" idx="1"/>
          </p:nvPr>
        </p:nvSpPr>
        <p:spPr>
          <a:xfrm>
            <a:off x="3124200" y="1722116"/>
            <a:ext cx="5562600" cy="2872499"/>
          </a:xfrm>
          <a:prstGeom prst="rect">
            <a:avLst/>
          </a:prstGeom>
          <a:noFill/>
          <a:ln>
            <a:noFill/>
          </a:ln>
        </p:spPr>
        <p:txBody>
          <a:bodyPr lIns="91425" tIns="91425" rIns="91425" bIns="91425" anchor="t" anchorCtr="0"/>
          <a:lstStyle>
            <a:lvl1pPr marL="342900" marR="0" lvl="0" indent="-190500" algn="l" rtl="0">
              <a:spcBef>
                <a:spcPts val="480"/>
              </a:spcBef>
              <a:buClr>
                <a:schemeClr val="dk2"/>
              </a:buClr>
              <a:buSzPct val="100000"/>
              <a:buFont typeface="Arial"/>
              <a:buChar char="•"/>
              <a:defRPr sz="2400" b="0" i="0" u="none" strike="noStrike" cap="none">
                <a:solidFill>
                  <a:schemeClr val="dk2"/>
                </a:solidFill>
                <a:latin typeface="Arial"/>
                <a:ea typeface="Arial"/>
                <a:cs typeface="Arial"/>
                <a:sym typeface="Arial"/>
              </a:defRPr>
            </a:lvl1pPr>
            <a:lvl2pPr marL="742950" marR="0" lvl="1" indent="-158750" algn="l" rtl="0">
              <a:spcBef>
                <a:spcPts val="400"/>
              </a:spcBef>
              <a:buClr>
                <a:schemeClr val="dk2"/>
              </a:buClr>
              <a:buSzPct val="100000"/>
              <a:buFont typeface="Arial"/>
              <a:buChar char="–"/>
              <a:defRPr sz="2000" b="0" i="0" u="none" strike="noStrike" cap="none">
                <a:solidFill>
                  <a:schemeClr val="dk2"/>
                </a:solidFill>
                <a:latin typeface="Arial"/>
                <a:ea typeface="Arial"/>
                <a:cs typeface="Arial"/>
                <a:sym typeface="Arial"/>
              </a:defRPr>
            </a:lvl2pPr>
            <a:lvl3pPr marL="1143000" marR="0" lvl="2" indent="-114300" algn="l" rtl="0">
              <a:spcBef>
                <a:spcPts val="360"/>
              </a:spcBef>
              <a:buClr>
                <a:schemeClr val="dk2"/>
              </a:buClr>
              <a:buSzPct val="100000"/>
              <a:buFont typeface="Arial"/>
              <a:buChar char="•"/>
              <a:defRPr sz="1800" b="0" i="0" u="none" strike="noStrike" cap="none">
                <a:solidFill>
                  <a:schemeClr val="dk2"/>
                </a:solidFill>
                <a:latin typeface="Arial"/>
                <a:ea typeface="Arial"/>
                <a:cs typeface="Arial"/>
                <a:sym typeface="Arial"/>
              </a:defRPr>
            </a:lvl3pPr>
            <a:lvl4pPr marL="1600200" marR="0" lvl="3" indent="-127000" algn="l" rtl="0">
              <a:spcBef>
                <a:spcPts val="320"/>
              </a:spcBef>
              <a:buClr>
                <a:schemeClr val="dk2"/>
              </a:buClr>
              <a:buSzPct val="100000"/>
              <a:buFont typeface="Arial"/>
              <a:buChar char="–"/>
              <a:defRPr sz="1600" b="0" i="0" u="none" strike="noStrike" cap="none">
                <a:solidFill>
                  <a:schemeClr val="dk2"/>
                </a:solidFill>
                <a:latin typeface="Arial"/>
                <a:ea typeface="Arial"/>
                <a:cs typeface="Arial"/>
                <a:sym typeface="Arial"/>
              </a:defRPr>
            </a:lvl4pPr>
            <a:lvl5pPr marL="2057400" marR="0" lvl="4" indent="-127000" algn="l" rtl="0">
              <a:spcBef>
                <a:spcPts val="320"/>
              </a:spcBef>
              <a:buClr>
                <a:schemeClr val="dk2"/>
              </a:buClr>
              <a:buSzPct val="100000"/>
              <a:buFont typeface="Arial"/>
              <a:buChar char="»"/>
              <a:defRPr sz="1600" b="0" i="0" u="none" strike="noStrike" cap="none">
                <a:solidFill>
                  <a:schemeClr val="dk2"/>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cxnSp>
        <p:nvCxnSpPr>
          <p:cNvPr id="359" name="Shape 359"/>
          <p:cNvCxnSpPr/>
          <p:nvPr/>
        </p:nvCxnSpPr>
        <p:spPr>
          <a:xfrm>
            <a:off x="3124200" y="1356526"/>
            <a:ext cx="551100" cy="0"/>
          </a:xfrm>
          <a:prstGeom prst="straightConnector1">
            <a:avLst/>
          </a:prstGeom>
          <a:noFill/>
          <a:ln w="76200" cap="rnd" cmpd="sng">
            <a:solidFill>
              <a:schemeClr val="dk2"/>
            </a:solidFill>
            <a:prstDash val="solid"/>
            <a:round/>
            <a:headEnd type="none" w="med" len="med"/>
            <a:tailEnd type="none" w="med" len="med"/>
          </a:ln>
        </p:spPr>
      </p:cxnSp>
      <p:pic>
        <p:nvPicPr>
          <p:cNvPr id="360" name="Shape 360" descr="LogoKCJ_3lignes_RGB.png"/>
          <p:cNvPicPr preferRelativeResize="0"/>
          <p:nvPr/>
        </p:nvPicPr>
        <p:blipFill rotWithShape="1">
          <a:blip r:embed="rId2">
            <a:alphaModFix/>
          </a:blip>
          <a:srcRect r="50251" b="13889"/>
          <a:stretch/>
        </p:blipFill>
        <p:spPr>
          <a:xfrm>
            <a:off x="7883239" y="4173582"/>
            <a:ext cx="1260900" cy="969900"/>
          </a:xfrm>
          <a:prstGeom prst="rect">
            <a:avLst/>
          </a:prstGeom>
          <a:noFill/>
          <a:ln>
            <a:noFill/>
          </a:ln>
        </p:spPr>
      </p:pic>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cSld name="1_Titre et contenu">
    <p:spTree>
      <p:nvGrpSpPr>
        <p:cNvPr id="1" name="Shape 361"/>
        <p:cNvGrpSpPr/>
        <p:nvPr/>
      </p:nvGrpSpPr>
      <p:grpSpPr>
        <a:xfrm>
          <a:off x="0" y="0"/>
          <a:ext cx="0" cy="0"/>
          <a:chOff x="0" y="0"/>
          <a:chExt cx="0" cy="0"/>
        </a:xfrm>
      </p:grpSpPr>
      <p:sp>
        <p:nvSpPr>
          <p:cNvPr id="362" name="Shape 362"/>
          <p:cNvSpPr>
            <a:spLocks noGrp="1"/>
          </p:cNvSpPr>
          <p:nvPr>
            <p:ph type="pic" idx="2"/>
          </p:nvPr>
        </p:nvSpPr>
        <p:spPr>
          <a:xfrm>
            <a:off x="0" y="0"/>
            <a:ext cx="2761500" cy="5143500"/>
          </a:xfrm>
          <a:prstGeom prst="rect">
            <a:avLst/>
          </a:prstGeom>
          <a:noFill/>
          <a:ln>
            <a:noFill/>
          </a:ln>
        </p:spPr>
        <p:txBody>
          <a:bodyPr lIns="91425" tIns="91425" rIns="91425" bIns="91425" anchor="t" anchorCtr="0"/>
          <a:lstStyle>
            <a:lvl1pPr marL="0" marR="0" lvl="0" indent="0" algn="l" rtl="0">
              <a:spcBef>
                <a:spcPts val="640"/>
              </a:spcBef>
              <a:buClr>
                <a:schemeClr val="dk1"/>
              </a:buClr>
              <a:buFont typeface="Arial"/>
              <a:buNone/>
              <a:defRPr sz="3200" b="0" i="0" u="none" strike="noStrike" cap="none">
                <a:solidFill>
                  <a:schemeClr val="dk1"/>
                </a:solidFill>
                <a:latin typeface="Arial"/>
                <a:ea typeface="Arial"/>
                <a:cs typeface="Arial"/>
                <a:sym typeface="Arial"/>
              </a:defRPr>
            </a:lvl1pPr>
            <a:lvl2pPr marL="457200" marR="0" lvl="1" indent="0" algn="l" rtl="0">
              <a:spcBef>
                <a:spcPts val="560"/>
              </a:spcBef>
              <a:buClr>
                <a:schemeClr val="dk1"/>
              </a:buClr>
              <a:buFont typeface="Arial"/>
              <a:buNone/>
              <a:defRPr sz="2800" b="0" i="0" u="none" strike="noStrike" cap="none">
                <a:solidFill>
                  <a:schemeClr val="dk1"/>
                </a:solidFill>
                <a:latin typeface="Arial"/>
                <a:ea typeface="Arial"/>
                <a:cs typeface="Arial"/>
                <a:sym typeface="Arial"/>
              </a:defRPr>
            </a:lvl2pPr>
            <a:lvl3pPr marL="914400" marR="0" lvl="2" indent="0" algn="l" rtl="0">
              <a:spcBef>
                <a:spcPts val="480"/>
              </a:spcBef>
              <a:buClr>
                <a:schemeClr val="dk1"/>
              </a:buClr>
              <a:buFont typeface="Arial"/>
              <a:buNone/>
              <a:defRPr sz="2400" b="0" i="0" u="none" strike="noStrike" cap="none">
                <a:solidFill>
                  <a:schemeClr val="dk1"/>
                </a:solidFill>
                <a:latin typeface="Arial"/>
                <a:ea typeface="Arial"/>
                <a:cs typeface="Arial"/>
                <a:sym typeface="Arial"/>
              </a:defRPr>
            </a:lvl3pPr>
            <a:lvl4pPr marL="1371600" marR="0" lvl="3" indent="0" algn="l" rtl="0">
              <a:spcBef>
                <a:spcPts val="400"/>
              </a:spcBef>
              <a:buClr>
                <a:schemeClr val="dk1"/>
              </a:buClr>
              <a:buFont typeface="Arial"/>
              <a:buNone/>
              <a:defRPr sz="2000" b="0" i="0" u="none" strike="noStrike" cap="none">
                <a:solidFill>
                  <a:schemeClr val="dk1"/>
                </a:solidFill>
                <a:latin typeface="Arial"/>
                <a:ea typeface="Arial"/>
                <a:cs typeface="Arial"/>
                <a:sym typeface="Arial"/>
              </a:defRPr>
            </a:lvl4pPr>
            <a:lvl5pPr marL="1828800" marR="0" lvl="4" indent="0" algn="l" rtl="0">
              <a:spcBef>
                <a:spcPts val="400"/>
              </a:spcBef>
              <a:buClr>
                <a:schemeClr val="dk1"/>
              </a:buClr>
              <a:buFont typeface="Arial"/>
              <a:buNone/>
              <a:defRPr sz="2000" b="0" i="0" u="none" strike="noStrike" cap="none">
                <a:solidFill>
                  <a:schemeClr val="dk1"/>
                </a:solidFill>
                <a:latin typeface="Arial"/>
                <a:ea typeface="Arial"/>
                <a:cs typeface="Arial"/>
                <a:sym typeface="Arial"/>
              </a:defRPr>
            </a:lvl5pPr>
            <a:lvl6pPr marL="2286000" marR="0" lvl="5"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6pPr>
            <a:lvl7pPr marL="2743200" marR="0" lvl="6"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7pPr>
            <a:lvl8pPr marL="3200400" marR="0" lvl="7"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8pPr>
            <a:lvl9pPr marL="3657600" marR="0" lvl="8"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363" name="Shape 363"/>
          <p:cNvSpPr/>
          <p:nvPr/>
        </p:nvSpPr>
        <p:spPr>
          <a:xfrm rot="10800000" flipH="1">
            <a:off x="2280286" y="206101"/>
            <a:ext cx="2453400" cy="873600"/>
          </a:xfrm>
          <a:prstGeom prst="rect">
            <a:avLst/>
          </a:prstGeom>
          <a:solidFill>
            <a:schemeClr val="lt1"/>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364" name="Shape 364"/>
          <p:cNvSpPr/>
          <p:nvPr/>
        </p:nvSpPr>
        <p:spPr>
          <a:xfrm rot="10800000" flipH="1">
            <a:off x="2280286" y="206100"/>
            <a:ext cx="2453400" cy="873600"/>
          </a:xfrm>
          <a:prstGeom prst="rect">
            <a:avLst/>
          </a:prstGeom>
          <a:solidFill>
            <a:schemeClr val="lt1"/>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365" name="Shape 365"/>
          <p:cNvSpPr txBox="1">
            <a:spLocks noGrp="1"/>
          </p:cNvSpPr>
          <p:nvPr>
            <p:ph type="title"/>
          </p:nvPr>
        </p:nvSpPr>
        <p:spPr>
          <a:xfrm>
            <a:off x="2590800" y="205979"/>
            <a:ext cx="6096000" cy="857400"/>
          </a:xfrm>
          <a:prstGeom prst="rect">
            <a:avLst/>
          </a:prstGeom>
          <a:noFill/>
          <a:ln>
            <a:noFill/>
          </a:ln>
        </p:spPr>
        <p:txBody>
          <a:bodyPr lIns="91425" tIns="91425" rIns="91425" bIns="91425" anchor="ctr" anchorCtr="0"/>
          <a:lstStyle>
            <a:lvl1pPr marL="0" marR="0" lvl="0" indent="0" algn="l" rtl="0">
              <a:spcBef>
                <a:spcPts val="0"/>
              </a:spcBef>
              <a:buClr>
                <a:schemeClr val="dk1"/>
              </a:buClr>
              <a:buFont typeface="Arial"/>
              <a:buNone/>
              <a:defRPr sz="3600" b="0" i="0" u="none" strike="noStrike" cap="none">
                <a:solidFill>
                  <a:schemeClr val="dk1"/>
                </a:solidFill>
                <a:latin typeface="Arial"/>
                <a:ea typeface="Arial"/>
                <a:cs typeface="Arial"/>
                <a:sym typeface="Arial"/>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366" name="Shape 366"/>
          <p:cNvSpPr txBox="1">
            <a:spLocks noGrp="1"/>
          </p:cNvSpPr>
          <p:nvPr>
            <p:ph type="body" idx="1"/>
          </p:nvPr>
        </p:nvSpPr>
        <p:spPr>
          <a:xfrm>
            <a:off x="3124200" y="1722116"/>
            <a:ext cx="5562600" cy="2872499"/>
          </a:xfrm>
          <a:prstGeom prst="rect">
            <a:avLst/>
          </a:prstGeom>
          <a:noFill/>
          <a:ln>
            <a:noFill/>
          </a:ln>
        </p:spPr>
        <p:txBody>
          <a:bodyPr lIns="91425" tIns="91425" rIns="91425" bIns="91425" anchor="t" anchorCtr="0"/>
          <a:lstStyle>
            <a:lvl1pPr marL="342900" marR="0" lvl="0" indent="-190500" algn="l" rtl="0">
              <a:spcBef>
                <a:spcPts val="480"/>
              </a:spcBef>
              <a:buClr>
                <a:schemeClr val="dk1"/>
              </a:buClr>
              <a:buSzPct val="100000"/>
              <a:buFont typeface="Arial"/>
              <a:buChar char="•"/>
              <a:defRPr sz="2400" b="0" i="0" u="none" strike="noStrike" cap="none">
                <a:solidFill>
                  <a:schemeClr val="dk1"/>
                </a:solidFill>
                <a:latin typeface="Arial"/>
                <a:ea typeface="Arial"/>
                <a:cs typeface="Arial"/>
                <a:sym typeface="Arial"/>
              </a:defRPr>
            </a:lvl1pPr>
            <a:lvl2pPr marL="742950" marR="0" lvl="1" indent="-15875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2pPr>
            <a:lvl3pPr marL="1143000" marR="0" lvl="2" indent="-114300" algn="l" rtl="0">
              <a:spcBef>
                <a:spcPts val="360"/>
              </a:spcBef>
              <a:buClr>
                <a:schemeClr val="dk1"/>
              </a:buClr>
              <a:buSzPct val="100000"/>
              <a:buFont typeface="Arial"/>
              <a:buChar char="•"/>
              <a:defRPr sz="1800" b="0" i="0" u="none" strike="noStrike" cap="none">
                <a:solidFill>
                  <a:schemeClr val="dk1"/>
                </a:solidFill>
                <a:latin typeface="Arial"/>
                <a:ea typeface="Arial"/>
                <a:cs typeface="Arial"/>
                <a:sym typeface="Arial"/>
              </a:defRPr>
            </a:lvl3pPr>
            <a:lvl4pPr marL="1600200" marR="0" lvl="3" indent="-127000" algn="l" rtl="0">
              <a:spcBef>
                <a:spcPts val="320"/>
              </a:spcBef>
              <a:buClr>
                <a:schemeClr val="dk1"/>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320"/>
              </a:spcBef>
              <a:buClr>
                <a:schemeClr val="dk1"/>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cxnSp>
        <p:nvCxnSpPr>
          <p:cNvPr id="367" name="Shape 367"/>
          <p:cNvCxnSpPr/>
          <p:nvPr/>
        </p:nvCxnSpPr>
        <p:spPr>
          <a:xfrm>
            <a:off x="3124200" y="1356526"/>
            <a:ext cx="551100" cy="0"/>
          </a:xfrm>
          <a:prstGeom prst="straightConnector1">
            <a:avLst/>
          </a:prstGeom>
          <a:noFill/>
          <a:ln w="76200" cap="rnd" cmpd="sng">
            <a:solidFill>
              <a:schemeClr val="dk1"/>
            </a:solidFill>
            <a:prstDash val="solid"/>
            <a:round/>
            <a:headEnd type="none" w="med" len="med"/>
            <a:tailEnd type="none" w="med" len="med"/>
          </a:ln>
        </p:spPr>
      </p:cxnSp>
      <p:pic>
        <p:nvPicPr>
          <p:cNvPr id="368" name="Shape 368" descr="LogoKCJ_3lignes_RGB.png"/>
          <p:cNvPicPr preferRelativeResize="0"/>
          <p:nvPr/>
        </p:nvPicPr>
        <p:blipFill rotWithShape="1">
          <a:blip r:embed="rId2">
            <a:alphaModFix/>
          </a:blip>
          <a:srcRect r="50251" b="13889"/>
          <a:stretch/>
        </p:blipFill>
        <p:spPr>
          <a:xfrm>
            <a:off x="7883239" y="4173582"/>
            <a:ext cx="1260900" cy="969900"/>
          </a:xfrm>
          <a:prstGeom prst="rect">
            <a:avLst/>
          </a:prstGeom>
          <a:noFill/>
          <a:ln>
            <a:noFill/>
          </a:ln>
        </p:spPr>
      </p:pic>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cSld name="Vide">
    <p:spTree>
      <p:nvGrpSpPr>
        <p:cNvPr id="1" name="Shape 369"/>
        <p:cNvGrpSpPr/>
        <p:nvPr/>
      </p:nvGrpSpPr>
      <p:grpSpPr>
        <a:xfrm>
          <a:off x="0" y="0"/>
          <a:ext cx="0" cy="0"/>
          <a:chOff x="0" y="0"/>
          <a:chExt cx="0" cy="0"/>
        </a:xfrm>
      </p:grpSpPr>
      <p:sp>
        <p:nvSpPr>
          <p:cNvPr id="370" name="Shape 370"/>
          <p:cNvSpPr>
            <a:spLocks noGrp="1"/>
          </p:cNvSpPr>
          <p:nvPr>
            <p:ph type="pic" idx="2"/>
          </p:nvPr>
        </p:nvSpPr>
        <p:spPr>
          <a:xfrm>
            <a:off x="0" y="0"/>
            <a:ext cx="2761500" cy="5143500"/>
          </a:xfrm>
          <a:prstGeom prst="rect">
            <a:avLst/>
          </a:prstGeom>
          <a:noFill/>
          <a:ln>
            <a:noFill/>
          </a:ln>
        </p:spPr>
        <p:txBody>
          <a:bodyPr lIns="91425" tIns="91425" rIns="91425" bIns="91425" anchor="t" anchorCtr="0"/>
          <a:lstStyle>
            <a:lvl1pPr marL="0" marR="0" lvl="0" indent="0" algn="l" rtl="0">
              <a:spcBef>
                <a:spcPts val="640"/>
              </a:spcBef>
              <a:buClr>
                <a:schemeClr val="dk2"/>
              </a:buClr>
              <a:buFont typeface="Arial"/>
              <a:buNone/>
              <a:defRPr sz="3200" b="0" i="0" u="none" strike="noStrike" cap="none">
                <a:solidFill>
                  <a:schemeClr val="dk2"/>
                </a:solidFill>
                <a:latin typeface="Arial"/>
                <a:ea typeface="Arial"/>
                <a:cs typeface="Arial"/>
                <a:sym typeface="Arial"/>
              </a:defRPr>
            </a:lvl1pPr>
            <a:lvl2pPr marL="457200" marR="0" lvl="1" indent="0" algn="l" rtl="0">
              <a:spcBef>
                <a:spcPts val="560"/>
              </a:spcBef>
              <a:buClr>
                <a:schemeClr val="dk1"/>
              </a:buClr>
              <a:buFont typeface="Arial"/>
              <a:buNone/>
              <a:defRPr sz="2800" b="0" i="0" u="none" strike="noStrike" cap="none">
                <a:solidFill>
                  <a:schemeClr val="dk1"/>
                </a:solidFill>
                <a:latin typeface="Arial"/>
                <a:ea typeface="Arial"/>
                <a:cs typeface="Arial"/>
                <a:sym typeface="Arial"/>
              </a:defRPr>
            </a:lvl2pPr>
            <a:lvl3pPr marL="914400" marR="0" lvl="2" indent="0" algn="l" rtl="0">
              <a:spcBef>
                <a:spcPts val="480"/>
              </a:spcBef>
              <a:buClr>
                <a:schemeClr val="dk1"/>
              </a:buClr>
              <a:buFont typeface="Arial"/>
              <a:buNone/>
              <a:defRPr sz="2400" b="0" i="0" u="none" strike="noStrike" cap="none">
                <a:solidFill>
                  <a:schemeClr val="dk1"/>
                </a:solidFill>
                <a:latin typeface="Arial"/>
                <a:ea typeface="Arial"/>
                <a:cs typeface="Arial"/>
                <a:sym typeface="Arial"/>
              </a:defRPr>
            </a:lvl3pPr>
            <a:lvl4pPr marL="1371600" marR="0" lvl="3" indent="0" algn="l" rtl="0">
              <a:spcBef>
                <a:spcPts val="400"/>
              </a:spcBef>
              <a:buClr>
                <a:schemeClr val="dk1"/>
              </a:buClr>
              <a:buFont typeface="Arial"/>
              <a:buNone/>
              <a:defRPr sz="2000" b="0" i="0" u="none" strike="noStrike" cap="none">
                <a:solidFill>
                  <a:schemeClr val="dk1"/>
                </a:solidFill>
                <a:latin typeface="Arial"/>
                <a:ea typeface="Arial"/>
                <a:cs typeface="Arial"/>
                <a:sym typeface="Arial"/>
              </a:defRPr>
            </a:lvl4pPr>
            <a:lvl5pPr marL="1828800" marR="0" lvl="4" indent="0" algn="l" rtl="0">
              <a:spcBef>
                <a:spcPts val="400"/>
              </a:spcBef>
              <a:buClr>
                <a:schemeClr val="dk1"/>
              </a:buClr>
              <a:buFont typeface="Arial"/>
              <a:buNone/>
              <a:defRPr sz="2000" b="0" i="0" u="none" strike="noStrike" cap="none">
                <a:solidFill>
                  <a:schemeClr val="dk1"/>
                </a:solidFill>
                <a:latin typeface="Arial"/>
                <a:ea typeface="Arial"/>
                <a:cs typeface="Arial"/>
                <a:sym typeface="Arial"/>
              </a:defRPr>
            </a:lvl5pPr>
            <a:lvl6pPr marL="2286000" marR="0" lvl="5"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6pPr>
            <a:lvl7pPr marL="2743200" marR="0" lvl="6"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7pPr>
            <a:lvl8pPr marL="3200400" marR="0" lvl="7"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8pPr>
            <a:lvl9pPr marL="3657600" marR="0" lvl="8"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371" name="Shape 371"/>
          <p:cNvSpPr/>
          <p:nvPr/>
        </p:nvSpPr>
        <p:spPr>
          <a:xfrm rot="10800000" flipH="1">
            <a:off x="2280286" y="206100"/>
            <a:ext cx="2453400" cy="873600"/>
          </a:xfrm>
          <a:prstGeom prst="rect">
            <a:avLst/>
          </a:prstGeom>
          <a:solidFill>
            <a:schemeClr val="lt1"/>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372" name="Shape 372"/>
          <p:cNvSpPr txBox="1">
            <a:spLocks noGrp="1"/>
          </p:cNvSpPr>
          <p:nvPr>
            <p:ph type="title"/>
          </p:nvPr>
        </p:nvSpPr>
        <p:spPr>
          <a:xfrm>
            <a:off x="2590800" y="205979"/>
            <a:ext cx="6096000" cy="857400"/>
          </a:xfrm>
          <a:prstGeom prst="rect">
            <a:avLst/>
          </a:prstGeom>
          <a:noFill/>
          <a:ln>
            <a:noFill/>
          </a:ln>
        </p:spPr>
        <p:txBody>
          <a:bodyPr lIns="91425" tIns="91425" rIns="91425" bIns="91425" anchor="ctr" anchorCtr="0"/>
          <a:lstStyle>
            <a:lvl1pPr marL="0" marR="0" lvl="0" indent="0" algn="l" rtl="0">
              <a:spcBef>
                <a:spcPts val="0"/>
              </a:spcBef>
              <a:buClr>
                <a:schemeClr val="dk2"/>
              </a:buClr>
              <a:buFont typeface="Arial"/>
              <a:buNone/>
              <a:defRPr sz="3600" b="0" i="0" u="none" strike="noStrike" cap="none">
                <a:solidFill>
                  <a:schemeClr val="dk2"/>
                </a:solidFill>
                <a:latin typeface="Arial"/>
                <a:ea typeface="Arial"/>
                <a:cs typeface="Arial"/>
                <a:sym typeface="Arial"/>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373" name="Shape 373"/>
          <p:cNvSpPr txBox="1">
            <a:spLocks noGrp="1"/>
          </p:cNvSpPr>
          <p:nvPr>
            <p:ph type="body" idx="1"/>
          </p:nvPr>
        </p:nvSpPr>
        <p:spPr>
          <a:xfrm>
            <a:off x="3124200" y="1722116"/>
            <a:ext cx="5562600" cy="2872499"/>
          </a:xfrm>
          <a:prstGeom prst="rect">
            <a:avLst/>
          </a:prstGeom>
          <a:noFill/>
          <a:ln>
            <a:noFill/>
          </a:ln>
        </p:spPr>
        <p:txBody>
          <a:bodyPr lIns="91425" tIns="91425" rIns="91425" bIns="91425" anchor="t" anchorCtr="0"/>
          <a:lstStyle>
            <a:lvl1pPr marL="342900" marR="0" lvl="0" indent="-190500" algn="l" rtl="0">
              <a:spcBef>
                <a:spcPts val="480"/>
              </a:spcBef>
              <a:buClr>
                <a:schemeClr val="dk2"/>
              </a:buClr>
              <a:buSzPct val="100000"/>
              <a:buFont typeface="Arial"/>
              <a:buChar char="•"/>
              <a:defRPr sz="2400" b="0" i="0" u="none" strike="noStrike" cap="none">
                <a:solidFill>
                  <a:schemeClr val="dk2"/>
                </a:solidFill>
                <a:latin typeface="Arial"/>
                <a:ea typeface="Arial"/>
                <a:cs typeface="Arial"/>
                <a:sym typeface="Arial"/>
              </a:defRPr>
            </a:lvl1pPr>
            <a:lvl2pPr marL="742950" marR="0" lvl="1" indent="-158750" algn="l" rtl="0">
              <a:spcBef>
                <a:spcPts val="400"/>
              </a:spcBef>
              <a:buClr>
                <a:schemeClr val="dk2"/>
              </a:buClr>
              <a:buSzPct val="100000"/>
              <a:buFont typeface="Arial"/>
              <a:buChar char="–"/>
              <a:defRPr sz="2000" b="0" i="0" u="none" strike="noStrike" cap="none">
                <a:solidFill>
                  <a:schemeClr val="dk2"/>
                </a:solidFill>
                <a:latin typeface="Arial"/>
                <a:ea typeface="Arial"/>
                <a:cs typeface="Arial"/>
                <a:sym typeface="Arial"/>
              </a:defRPr>
            </a:lvl2pPr>
            <a:lvl3pPr marL="1143000" marR="0" lvl="2" indent="-114300" algn="l" rtl="0">
              <a:spcBef>
                <a:spcPts val="360"/>
              </a:spcBef>
              <a:buClr>
                <a:schemeClr val="dk2"/>
              </a:buClr>
              <a:buSzPct val="100000"/>
              <a:buFont typeface="Arial"/>
              <a:buChar char="•"/>
              <a:defRPr sz="1800" b="0" i="0" u="none" strike="noStrike" cap="none">
                <a:solidFill>
                  <a:schemeClr val="dk2"/>
                </a:solidFill>
                <a:latin typeface="Arial"/>
                <a:ea typeface="Arial"/>
                <a:cs typeface="Arial"/>
                <a:sym typeface="Arial"/>
              </a:defRPr>
            </a:lvl3pPr>
            <a:lvl4pPr marL="1600200" marR="0" lvl="3" indent="-127000" algn="l" rtl="0">
              <a:spcBef>
                <a:spcPts val="320"/>
              </a:spcBef>
              <a:buClr>
                <a:schemeClr val="dk2"/>
              </a:buClr>
              <a:buSzPct val="100000"/>
              <a:buFont typeface="Arial"/>
              <a:buChar char="–"/>
              <a:defRPr sz="1600" b="0" i="0" u="none" strike="noStrike" cap="none">
                <a:solidFill>
                  <a:schemeClr val="dk2"/>
                </a:solidFill>
                <a:latin typeface="Arial"/>
                <a:ea typeface="Arial"/>
                <a:cs typeface="Arial"/>
                <a:sym typeface="Arial"/>
              </a:defRPr>
            </a:lvl4pPr>
            <a:lvl5pPr marL="2057400" marR="0" lvl="4" indent="-127000" algn="l" rtl="0">
              <a:spcBef>
                <a:spcPts val="320"/>
              </a:spcBef>
              <a:buClr>
                <a:schemeClr val="dk2"/>
              </a:buClr>
              <a:buSzPct val="100000"/>
              <a:buFont typeface="Arial"/>
              <a:buChar char="»"/>
              <a:defRPr sz="1600" b="0" i="0" u="none" strike="noStrike" cap="none">
                <a:solidFill>
                  <a:schemeClr val="dk2"/>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cxnSp>
        <p:nvCxnSpPr>
          <p:cNvPr id="374" name="Shape 374"/>
          <p:cNvCxnSpPr/>
          <p:nvPr/>
        </p:nvCxnSpPr>
        <p:spPr>
          <a:xfrm>
            <a:off x="3124200" y="1356526"/>
            <a:ext cx="551100" cy="0"/>
          </a:xfrm>
          <a:prstGeom prst="straightConnector1">
            <a:avLst/>
          </a:prstGeom>
          <a:noFill/>
          <a:ln w="76200" cap="rnd" cmpd="sng">
            <a:solidFill>
              <a:schemeClr val="dk2"/>
            </a:solidFill>
            <a:prstDash val="solid"/>
            <a:round/>
            <a:headEnd type="none" w="med" len="med"/>
            <a:tailEnd type="none" w="med" len="med"/>
          </a:ln>
        </p:spPr>
      </p:cxnSp>
      <p:pic>
        <p:nvPicPr>
          <p:cNvPr id="375" name="Shape 375" descr="LogoKCJ_3lignes_RGB.png"/>
          <p:cNvPicPr preferRelativeResize="0"/>
          <p:nvPr/>
        </p:nvPicPr>
        <p:blipFill rotWithShape="1">
          <a:blip r:embed="rId2">
            <a:alphaModFix/>
          </a:blip>
          <a:srcRect r="50251" b="13889"/>
          <a:stretch/>
        </p:blipFill>
        <p:spPr>
          <a:xfrm>
            <a:off x="7883239" y="4173582"/>
            <a:ext cx="1260900" cy="969900"/>
          </a:xfrm>
          <a:prstGeom prst="rect">
            <a:avLst/>
          </a:prstGeom>
          <a:noFill/>
          <a:ln>
            <a:noFill/>
          </a:ln>
        </p:spPr>
      </p:pic>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cSld name="10_Disposition personnalisée">
    <p:spTree>
      <p:nvGrpSpPr>
        <p:cNvPr id="1" name="Shape 376"/>
        <p:cNvGrpSpPr/>
        <p:nvPr/>
      </p:nvGrpSpPr>
      <p:grpSpPr>
        <a:xfrm>
          <a:off x="0" y="0"/>
          <a:ext cx="0" cy="0"/>
          <a:chOff x="0" y="0"/>
          <a:chExt cx="0" cy="0"/>
        </a:xfrm>
      </p:grpSpPr>
      <p:sp>
        <p:nvSpPr>
          <p:cNvPr id="377" name="Shape 377"/>
          <p:cNvSpPr/>
          <p:nvPr/>
        </p:nvSpPr>
        <p:spPr>
          <a:xfrm>
            <a:off x="0" y="0"/>
            <a:ext cx="9144000" cy="5143500"/>
          </a:xfrm>
          <a:prstGeom prst="rect">
            <a:avLst/>
          </a:prstGeom>
          <a:solidFill>
            <a:schemeClr val="dk1"/>
          </a:solidFill>
          <a:ln w="9525" cap="flat" cmpd="sng">
            <a:solidFill>
              <a:srgbClr val="147EB4"/>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378" name="Shape 378"/>
          <p:cNvSpPr txBox="1">
            <a:spLocks noGrp="1"/>
          </p:cNvSpPr>
          <p:nvPr>
            <p:ph type="body" idx="1"/>
          </p:nvPr>
        </p:nvSpPr>
        <p:spPr>
          <a:xfrm>
            <a:off x="1168165" y="1128858"/>
            <a:ext cx="6813600" cy="2872500"/>
          </a:xfrm>
          <a:prstGeom prst="rect">
            <a:avLst/>
          </a:prstGeom>
          <a:noFill/>
          <a:ln>
            <a:noFill/>
          </a:ln>
        </p:spPr>
        <p:txBody>
          <a:bodyPr lIns="91425" tIns="91425" rIns="91425" bIns="91425" anchor="t" anchorCtr="0"/>
          <a:lstStyle>
            <a:lvl1pPr marL="342900" marR="0" lvl="0" indent="-190500" algn="l" rtl="0">
              <a:spcBef>
                <a:spcPts val="480"/>
              </a:spcBef>
              <a:buClr>
                <a:schemeClr val="lt1"/>
              </a:buClr>
              <a:buSzPct val="100000"/>
              <a:buFont typeface="Arial"/>
              <a:buChar char="•"/>
              <a:defRPr sz="2400" b="0" i="0" u="none" strike="noStrike" cap="none">
                <a:solidFill>
                  <a:schemeClr val="lt1"/>
                </a:solidFill>
                <a:latin typeface="Arial"/>
                <a:ea typeface="Arial"/>
                <a:cs typeface="Arial"/>
                <a:sym typeface="Arial"/>
              </a:defRPr>
            </a:lvl1pPr>
            <a:lvl2pPr marL="742950" marR="0" lvl="1" indent="-158750" algn="l" rtl="0">
              <a:spcBef>
                <a:spcPts val="400"/>
              </a:spcBef>
              <a:buClr>
                <a:schemeClr val="lt1"/>
              </a:buClr>
              <a:buSzPct val="100000"/>
              <a:buFont typeface="Arial"/>
              <a:buChar char="–"/>
              <a:defRPr sz="2000" b="0" i="0" u="none" strike="noStrike" cap="none">
                <a:solidFill>
                  <a:schemeClr val="lt1"/>
                </a:solidFill>
                <a:latin typeface="Arial"/>
                <a:ea typeface="Arial"/>
                <a:cs typeface="Arial"/>
                <a:sym typeface="Arial"/>
              </a:defRPr>
            </a:lvl2pPr>
            <a:lvl3pPr marL="1143000" marR="0" lvl="2" indent="-114300" algn="l" rtl="0">
              <a:spcBef>
                <a:spcPts val="360"/>
              </a:spcBef>
              <a:buClr>
                <a:schemeClr val="lt1"/>
              </a:buClr>
              <a:buSzPct val="100000"/>
              <a:buFont typeface="Arial"/>
              <a:buChar char="•"/>
              <a:defRPr sz="1800" b="0" i="0" u="none" strike="noStrike" cap="none">
                <a:solidFill>
                  <a:schemeClr val="lt1"/>
                </a:solidFill>
                <a:latin typeface="Arial"/>
                <a:ea typeface="Arial"/>
                <a:cs typeface="Arial"/>
                <a:sym typeface="Arial"/>
              </a:defRPr>
            </a:lvl3pPr>
            <a:lvl4pPr marL="1600200" marR="0" lvl="3" indent="-127000" algn="l" rtl="0">
              <a:spcBef>
                <a:spcPts val="320"/>
              </a:spcBef>
              <a:buClr>
                <a:schemeClr val="lt1"/>
              </a:buClr>
              <a:buSzPct val="100000"/>
              <a:buFont typeface="Arial"/>
              <a:buChar char="–"/>
              <a:defRPr sz="1600" b="0" i="0" u="none" strike="noStrike" cap="none">
                <a:solidFill>
                  <a:schemeClr val="lt1"/>
                </a:solidFill>
                <a:latin typeface="Arial"/>
                <a:ea typeface="Arial"/>
                <a:cs typeface="Arial"/>
                <a:sym typeface="Arial"/>
              </a:defRPr>
            </a:lvl4pPr>
            <a:lvl5pPr marL="2057400" marR="0" lvl="4" indent="-127000" algn="l" rtl="0">
              <a:spcBef>
                <a:spcPts val="320"/>
              </a:spcBef>
              <a:buClr>
                <a:schemeClr val="lt1"/>
              </a:buClr>
              <a:buSzPct val="100000"/>
              <a:buFont typeface="Arial"/>
              <a:buChar char="»"/>
              <a:defRPr sz="1600" b="0" i="0" u="none" strike="noStrike" cap="none">
                <a:solidFill>
                  <a:schemeClr val="lt1"/>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cxnSp>
        <p:nvCxnSpPr>
          <p:cNvPr id="379" name="Shape 379"/>
          <p:cNvCxnSpPr/>
          <p:nvPr/>
        </p:nvCxnSpPr>
        <p:spPr>
          <a:xfrm>
            <a:off x="1168165" y="763268"/>
            <a:ext cx="551099" cy="0"/>
          </a:xfrm>
          <a:prstGeom prst="straightConnector1">
            <a:avLst/>
          </a:prstGeom>
          <a:noFill/>
          <a:ln w="76200" cap="rnd" cmpd="sng">
            <a:solidFill>
              <a:schemeClr val="lt1"/>
            </a:solidFill>
            <a:prstDash val="solid"/>
            <a:round/>
            <a:headEnd type="none" w="med" len="med"/>
            <a:tailEnd type="none" w="med" len="med"/>
          </a:ln>
        </p:spPr>
      </p:cxn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cSld name="11_Disposition personnalisée">
    <p:spTree>
      <p:nvGrpSpPr>
        <p:cNvPr id="1" name="Shape 380"/>
        <p:cNvGrpSpPr/>
        <p:nvPr/>
      </p:nvGrpSpPr>
      <p:grpSpPr>
        <a:xfrm>
          <a:off x="0" y="0"/>
          <a:ext cx="0" cy="0"/>
          <a:chOff x="0" y="0"/>
          <a:chExt cx="0" cy="0"/>
        </a:xfrm>
      </p:grpSpPr>
      <p:sp>
        <p:nvSpPr>
          <p:cNvPr id="381" name="Shape 381"/>
          <p:cNvSpPr/>
          <p:nvPr/>
        </p:nvSpPr>
        <p:spPr>
          <a:xfrm>
            <a:off x="0" y="0"/>
            <a:ext cx="9144000" cy="5143500"/>
          </a:xfrm>
          <a:prstGeom prst="rect">
            <a:avLst/>
          </a:prstGeom>
          <a:solidFill>
            <a:schemeClr val="dk2"/>
          </a:solidFill>
          <a:ln w="9525" cap="flat" cmpd="sng">
            <a:solidFill>
              <a:srgbClr val="147EB4"/>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382" name="Shape 382"/>
          <p:cNvSpPr txBox="1">
            <a:spLocks noGrp="1"/>
          </p:cNvSpPr>
          <p:nvPr>
            <p:ph type="body" idx="1"/>
          </p:nvPr>
        </p:nvSpPr>
        <p:spPr>
          <a:xfrm>
            <a:off x="1168165" y="1128858"/>
            <a:ext cx="6813600" cy="2872500"/>
          </a:xfrm>
          <a:prstGeom prst="rect">
            <a:avLst/>
          </a:prstGeom>
          <a:noFill/>
          <a:ln>
            <a:noFill/>
          </a:ln>
        </p:spPr>
        <p:txBody>
          <a:bodyPr lIns="91425" tIns="91425" rIns="91425" bIns="91425" anchor="t" anchorCtr="0"/>
          <a:lstStyle>
            <a:lvl1pPr marL="342900" marR="0" lvl="0" indent="-190500" algn="l" rtl="0">
              <a:spcBef>
                <a:spcPts val="480"/>
              </a:spcBef>
              <a:buClr>
                <a:schemeClr val="lt1"/>
              </a:buClr>
              <a:buSzPct val="100000"/>
              <a:buFont typeface="Arial"/>
              <a:buChar char="•"/>
              <a:defRPr sz="2400" b="0" i="0" u="none" strike="noStrike" cap="none">
                <a:solidFill>
                  <a:schemeClr val="lt1"/>
                </a:solidFill>
                <a:latin typeface="Arial"/>
                <a:ea typeface="Arial"/>
                <a:cs typeface="Arial"/>
                <a:sym typeface="Arial"/>
              </a:defRPr>
            </a:lvl1pPr>
            <a:lvl2pPr marL="742950" marR="0" lvl="1" indent="-158750" algn="l" rtl="0">
              <a:spcBef>
                <a:spcPts val="400"/>
              </a:spcBef>
              <a:buClr>
                <a:schemeClr val="lt1"/>
              </a:buClr>
              <a:buSzPct val="100000"/>
              <a:buFont typeface="Arial"/>
              <a:buChar char="–"/>
              <a:defRPr sz="2000" b="0" i="0" u="none" strike="noStrike" cap="none">
                <a:solidFill>
                  <a:schemeClr val="lt1"/>
                </a:solidFill>
                <a:latin typeface="Arial"/>
                <a:ea typeface="Arial"/>
                <a:cs typeface="Arial"/>
                <a:sym typeface="Arial"/>
              </a:defRPr>
            </a:lvl2pPr>
            <a:lvl3pPr marL="1143000" marR="0" lvl="2" indent="-114300" algn="l" rtl="0">
              <a:spcBef>
                <a:spcPts val="360"/>
              </a:spcBef>
              <a:buClr>
                <a:schemeClr val="lt1"/>
              </a:buClr>
              <a:buSzPct val="100000"/>
              <a:buFont typeface="Arial"/>
              <a:buChar char="•"/>
              <a:defRPr sz="1800" b="0" i="0" u="none" strike="noStrike" cap="none">
                <a:solidFill>
                  <a:schemeClr val="lt1"/>
                </a:solidFill>
                <a:latin typeface="Arial"/>
                <a:ea typeface="Arial"/>
                <a:cs typeface="Arial"/>
                <a:sym typeface="Arial"/>
              </a:defRPr>
            </a:lvl3pPr>
            <a:lvl4pPr marL="1600200" marR="0" lvl="3" indent="-127000" algn="l" rtl="0">
              <a:spcBef>
                <a:spcPts val="320"/>
              </a:spcBef>
              <a:buClr>
                <a:schemeClr val="lt1"/>
              </a:buClr>
              <a:buSzPct val="100000"/>
              <a:buFont typeface="Arial"/>
              <a:buChar char="–"/>
              <a:defRPr sz="1600" b="0" i="0" u="none" strike="noStrike" cap="none">
                <a:solidFill>
                  <a:schemeClr val="lt1"/>
                </a:solidFill>
                <a:latin typeface="Arial"/>
                <a:ea typeface="Arial"/>
                <a:cs typeface="Arial"/>
                <a:sym typeface="Arial"/>
              </a:defRPr>
            </a:lvl4pPr>
            <a:lvl5pPr marL="2057400" marR="0" lvl="4" indent="-127000" algn="l" rtl="0">
              <a:spcBef>
                <a:spcPts val="320"/>
              </a:spcBef>
              <a:buClr>
                <a:schemeClr val="lt1"/>
              </a:buClr>
              <a:buSzPct val="100000"/>
              <a:buFont typeface="Arial"/>
              <a:buChar char="»"/>
              <a:defRPr sz="1600" b="0" i="0" u="none" strike="noStrike" cap="none">
                <a:solidFill>
                  <a:schemeClr val="lt1"/>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cxnSp>
        <p:nvCxnSpPr>
          <p:cNvPr id="383" name="Shape 383"/>
          <p:cNvCxnSpPr/>
          <p:nvPr/>
        </p:nvCxnSpPr>
        <p:spPr>
          <a:xfrm>
            <a:off x="1168165" y="763268"/>
            <a:ext cx="551099" cy="0"/>
          </a:xfrm>
          <a:prstGeom prst="straightConnector1">
            <a:avLst/>
          </a:prstGeom>
          <a:noFill/>
          <a:ln w="76200" cap="rnd" cmpd="sng">
            <a:solidFill>
              <a:schemeClr val="lt1"/>
            </a:solidFill>
            <a:prstDash val="solid"/>
            <a:round/>
            <a:headEnd type="none" w="med" len="med"/>
            <a:tailEnd type="none" w="med" len="med"/>
          </a:ln>
        </p:spPr>
      </p:cxn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cSld name="12_Disposition personnalisée">
    <p:spTree>
      <p:nvGrpSpPr>
        <p:cNvPr id="1" name="Shape 384"/>
        <p:cNvGrpSpPr/>
        <p:nvPr/>
      </p:nvGrpSpPr>
      <p:grpSpPr>
        <a:xfrm>
          <a:off x="0" y="0"/>
          <a:ext cx="0" cy="0"/>
          <a:chOff x="0" y="0"/>
          <a:chExt cx="0" cy="0"/>
        </a:xfrm>
      </p:grpSpPr>
      <p:pic>
        <p:nvPicPr>
          <p:cNvPr id="385" name="Shape 385" descr="KCJ_PPTStackSymboleBleu.png"/>
          <p:cNvPicPr preferRelativeResize="0"/>
          <p:nvPr/>
        </p:nvPicPr>
        <p:blipFill rotWithShape="1">
          <a:blip r:embed="rId2">
            <a:alphaModFix/>
          </a:blip>
          <a:srcRect/>
          <a:stretch/>
        </p:blipFill>
        <p:spPr>
          <a:xfrm>
            <a:off x="161905" y="4468971"/>
            <a:ext cx="953700" cy="423900"/>
          </a:xfrm>
          <a:prstGeom prst="rect">
            <a:avLst/>
          </a:prstGeom>
          <a:noFill/>
          <a:ln>
            <a:noFill/>
          </a:ln>
        </p:spPr>
      </p:pic>
      <p:sp>
        <p:nvSpPr>
          <p:cNvPr id="386" name="Shape 386"/>
          <p:cNvSpPr/>
          <p:nvPr/>
        </p:nvSpPr>
        <p:spPr>
          <a:xfrm>
            <a:off x="4516576" y="0"/>
            <a:ext cx="4627500" cy="5143500"/>
          </a:xfrm>
          <a:prstGeom prst="rect">
            <a:avLst/>
          </a:prstGeom>
          <a:solidFill>
            <a:schemeClr val="dk1"/>
          </a:solidFill>
          <a:ln w="9525" cap="flat" cmpd="sng">
            <a:solidFill>
              <a:srgbClr val="147EB4"/>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387" name="Shape 387"/>
          <p:cNvSpPr txBox="1">
            <a:spLocks noGrp="1"/>
          </p:cNvSpPr>
          <p:nvPr>
            <p:ph type="body" idx="1"/>
          </p:nvPr>
        </p:nvSpPr>
        <p:spPr>
          <a:xfrm>
            <a:off x="5215480" y="661252"/>
            <a:ext cx="3239100" cy="3807600"/>
          </a:xfrm>
          <a:prstGeom prst="rect">
            <a:avLst/>
          </a:prstGeom>
          <a:noFill/>
          <a:ln>
            <a:noFill/>
          </a:ln>
        </p:spPr>
        <p:txBody>
          <a:bodyPr lIns="91425" tIns="91425" rIns="91425" bIns="91425" anchor="t" anchorCtr="0"/>
          <a:lstStyle>
            <a:lvl1pPr marL="342900" marR="0" lvl="0" indent="-190500" algn="l" rtl="0">
              <a:spcBef>
                <a:spcPts val="480"/>
              </a:spcBef>
              <a:buClr>
                <a:schemeClr val="lt1"/>
              </a:buClr>
              <a:buSzPct val="100000"/>
              <a:buFont typeface="Arial"/>
              <a:buChar char="•"/>
              <a:defRPr sz="2400" b="0" i="0" u="none" strike="noStrike" cap="none">
                <a:solidFill>
                  <a:schemeClr val="lt1"/>
                </a:solidFill>
                <a:latin typeface="Arial"/>
                <a:ea typeface="Arial"/>
                <a:cs typeface="Arial"/>
                <a:sym typeface="Arial"/>
              </a:defRPr>
            </a:lvl1pPr>
            <a:lvl2pPr marL="742950" marR="0" lvl="1" indent="-158750" algn="l" rtl="0">
              <a:spcBef>
                <a:spcPts val="400"/>
              </a:spcBef>
              <a:buClr>
                <a:schemeClr val="lt1"/>
              </a:buClr>
              <a:buSzPct val="100000"/>
              <a:buFont typeface="Arial"/>
              <a:buChar char="–"/>
              <a:defRPr sz="2000" b="0" i="0" u="none" strike="noStrike" cap="none">
                <a:solidFill>
                  <a:schemeClr val="lt1"/>
                </a:solidFill>
                <a:latin typeface="Arial"/>
                <a:ea typeface="Arial"/>
                <a:cs typeface="Arial"/>
                <a:sym typeface="Arial"/>
              </a:defRPr>
            </a:lvl2pPr>
            <a:lvl3pPr marL="1143000" marR="0" lvl="2" indent="-114300" algn="l" rtl="0">
              <a:spcBef>
                <a:spcPts val="360"/>
              </a:spcBef>
              <a:buClr>
                <a:schemeClr val="lt1"/>
              </a:buClr>
              <a:buSzPct val="100000"/>
              <a:buFont typeface="Arial"/>
              <a:buChar char="•"/>
              <a:defRPr sz="1800" b="0" i="0" u="none" strike="noStrike" cap="none">
                <a:solidFill>
                  <a:schemeClr val="lt1"/>
                </a:solidFill>
                <a:latin typeface="Arial"/>
                <a:ea typeface="Arial"/>
                <a:cs typeface="Arial"/>
                <a:sym typeface="Arial"/>
              </a:defRPr>
            </a:lvl3pPr>
            <a:lvl4pPr marL="1600200" marR="0" lvl="3" indent="-127000" algn="l" rtl="0">
              <a:spcBef>
                <a:spcPts val="320"/>
              </a:spcBef>
              <a:buClr>
                <a:schemeClr val="lt1"/>
              </a:buClr>
              <a:buSzPct val="100000"/>
              <a:buFont typeface="Arial"/>
              <a:buChar char="–"/>
              <a:defRPr sz="1600" b="0" i="0" u="none" strike="noStrike" cap="none">
                <a:solidFill>
                  <a:schemeClr val="lt1"/>
                </a:solidFill>
                <a:latin typeface="Arial"/>
                <a:ea typeface="Arial"/>
                <a:cs typeface="Arial"/>
                <a:sym typeface="Arial"/>
              </a:defRPr>
            </a:lvl4pPr>
            <a:lvl5pPr marL="2057400" marR="0" lvl="4" indent="-127000" algn="l" rtl="0">
              <a:spcBef>
                <a:spcPts val="320"/>
              </a:spcBef>
              <a:buClr>
                <a:schemeClr val="lt1"/>
              </a:buClr>
              <a:buSzPct val="100000"/>
              <a:buFont typeface="Arial"/>
              <a:buChar char="»"/>
              <a:defRPr sz="1600" b="0" i="0" u="none" strike="noStrike" cap="none">
                <a:solidFill>
                  <a:schemeClr val="lt1"/>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pic>
        <p:nvPicPr>
          <p:cNvPr id="388" name="Shape 388" descr="LogoKCJ_3lignes_BlancRGB.png"/>
          <p:cNvPicPr preferRelativeResize="0"/>
          <p:nvPr/>
        </p:nvPicPr>
        <p:blipFill rotWithShape="1">
          <a:blip r:embed="rId3">
            <a:alphaModFix/>
          </a:blip>
          <a:srcRect l="6230" t="15937" r="50559" b="11551"/>
          <a:stretch/>
        </p:blipFill>
        <p:spPr>
          <a:xfrm>
            <a:off x="8066249" y="4365776"/>
            <a:ext cx="1055100" cy="786900"/>
          </a:xfrm>
          <a:prstGeom prst="rect">
            <a:avLst/>
          </a:prstGeom>
          <a:noFill/>
          <a:ln>
            <a:noFill/>
          </a:ln>
        </p:spPr>
      </p:pic>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cSld name="13_Disposition personnalisée">
    <p:spTree>
      <p:nvGrpSpPr>
        <p:cNvPr id="1" name="Shape 389"/>
        <p:cNvGrpSpPr/>
        <p:nvPr/>
      </p:nvGrpSpPr>
      <p:grpSpPr>
        <a:xfrm>
          <a:off x="0" y="0"/>
          <a:ext cx="0" cy="0"/>
          <a:chOff x="0" y="0"/>
          <a:chExt cx="0" cy="0"/>
        </a:xfrm>
      </p:grpSpPr>
      <p:pic>
        <p:nvPicPr>
          <p:cNvPr id="390" name="Shape 390"/>
          <p:cNvPicPr preferRelativeResize="0"/>
          <p:nvPr/>
        </p:nvPicPr>
        <p:blipFill rotWithShape="1">
          <a:blip r:embed="rId2">
            <a:alphaModFix/>
          </a:blip>
          <a:srcRect/>
          <a:stretch/>
        </p:blipFill>
        <p:spPr>
          <a:xfrm>
            <a:off x="129993" y="4547935"/>
            <a:ext cx="946500" cy="420600"/>
          </a:xfrm>
          <a:prstGeom prst="rect">
            <a:avLst/>
          </a:prstGeom>
          <a:noFill/>
          <a:ln>
            <a:noFill/>
          </a:ln>
        </p:spPr>
      </p:pic>
      <p:sp>
        <p:nvSpPr>
          <p:cNvPr id="391" name="Shape 391"/>
          <p:cNvSpPr/>
          <p:nvPr/>
        </p:nvSpPr>
        <p:spPr>
          <a:xfrm>
            <a:off x="4516576" y="0"/>
            <a:ext cx="4627500" cy="5143500"/>
          </a:xfrm>
          <a:prstGeom prst="rect">
            <a:avLst/>
          </a:prstGeom>
          <a:solidFill>
            <a:schemeClr val="dk2"/>
          </a:solidFill>
          <a:ln w="9525" cap="flat" cmpd="sng">
            <a:solidFill>
              <a:srgbClr val="147EB4"/>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392" name="Shape 392"/>
          <p:cNvSpPr txBox="1">
            <a:spLocks noGrp="1"/>
          </p:cNvSpPr>
          <p:nvPr>
            <p:ph type="body" idx="1"/>
          </p:nvPr>
        </p:nvSpPr>
        <p:spPr>
          <a:xfrm>
            <a:off x="5215480" y="661252"/>
            <a:ext cx="3239100" cy="3807600"/>
          </a:xfrm>
          <a:prstGeom prst="rect">
            <a:avLst/>
          </a:prstGeom>
          <a:noFill/>
          <a:ln>
            <a:noFill/>
          </a:ln>
        </p:spPr>
        <p:txBody>
          <a:bodyPr lIns="91425" tIns="91425" rIns="91425" bIns="91425" anchor="t" anchorCtr="0"/>
          <a:lstStyle>
            <a:lvl1pPr marL="342900" marR="0" lvl="0" indent="-190500" algn="l" rtl="0">
              <a:spcBef>
                <a:spcPts val="480"/>
              </a:spcBef>
              <a:buClr>
                <a:schemeClr val="lt1"/>
              </a:buClr>
              <a:buSzPct val="100000"/>
              <a:buFont typeface="Arial"/>
              <a:buChar char="•"/>
              <a:defRPr sz="2400" b="0" i="0" u="none" strike="noStrike" cap="none">
                <a:solidFill>
                  <a:schemeClr val="lt1"/>
                </a:solidFill>
                <a:latin typeface="Arial"/>
                <a:ea typeface="Arial"/>
                <a:cs typeface="Arial"/>
                <a:sym typeface="Arial"/>
              </a:defRPr>
            </a:lvl1pPr>
            <a:lvl2pPr marL="742950" marR="0" lvl="1" indent="-158750" algn="l" rtl="0">
              <a:spcBef>
                <a:spcPts val="400"/>
              </a:spcBef>
              <a:buClr>
                <a:schemeClr val="lt1"/>
              </a:buClr>
              <a:buSzPct val="100000"/>
              <a:buFont typeface="Arial"/>
              <a:buChar char="–"/>
              <a:defRPr sz="2000" b="0" i="0" u="none" strike="noStrike" cap="none">
                <a:solidFill>
                  <a:schemeClr val="lt1"/>
                </a:solidFill>
                <a:latin typeface="Arial"/>
                <a:ea typeface="Arial"/>
                <a:cs typeface="Arial"/>
                <a:sym typeface="Arial"/>
              </a:defRPr>
            </a:lvl2pPr>
            <a:lvl3pPr marL="1143000" marR="0" lvl="2" indent="-114300" algn="l" rtl="0">
              <a:spcBef>
                <a:spcPts val="360"/>
              </a:spcBef>
              <a:buClr>
                <a:schemeClr val="lt1"/>
              </a:buClr>
              <a:buSzPct val="100000"/>
              <a:buFont typeface="Arial"/>
              <a:buChar char="•"/>
              <a:defRPr sz="1800" b="0" i="0" u="none" strike="noStrike" cap="none">
                <a:solidFill>
                  <a:schemeClr val="lt1"/>
                </a:solidFill>
                <a:latin typeface="Arial"/>
                <a:ea typeface="Arial"/>
                <a:cs typeface="Arial"/>
                <a:sym typeface="Arial"/>
              </a:defRPr>
            </a:lvl3pPr>
            <a:lvl4pPr marL="1600200" marR="0" lvl="3" indent="-127000" algn="l" rtl="0">
              <a:spcBef>
                <a:spcPts val="320"/>
              </a:spcBef>
              <a:buClr>
                <a:schemeClr val="lt1"/>
              </a:buClr>
              <a:buSzPct val="100000"/>
              <a:buFont typeface="Arial"/>
              <a:buChar char="–"/>
              <a:defRPr sz="1600" b="0" i="0" u="none" strike="noStrike" cap="none">
                <a:solidFill>
                  <a:schemeClr val="lt1"/>
                </a:solidFill>
                <a:latin typeface="Arial"/>
                <a:ea typeface="Arial"/>
                <a:cs typeface="Arial"/>
                <a:sym typeface="Arial"/>
              </a:defRPr>
            </a:lvl4pPr>
            <a:lvl5pPr marL="2057400" marR="0" lvl="4" indent="-127000" algn="l" rtl="0">
              <a:spcBef>
                <a:spcPts val="320"/>
              </a:spcBef>
              <a:buClr>
                <a:schemeClr val="lt1"/>
              </a:buClr>
              <a:buSzPct val="100000"/>
              <a:buFont typeface="Arial"/>
              <a:buChar char="»"/>
              <a:defRPr sz="1600" b="0" i="0" u="none" strike="noStrike" cap="none">
                <a:solidFill>
                  <a:schemeClr val="lt1"/>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pic>
        <p:nvPicPr>
          <p:cNvPr id="393" name="Shape 393" descr="LogoKCJ_3lignes_BlancRGB.png"/>
          <p:cNvPicPr preferRelativeResize="0"/>
          <p:nvPr/>
        </p:nvPicPr>
        <p:blipFill rotWithShape="1">
          <a:blip r:embed="rId3">
            <a:alphaModFix/>
          </a:blip>
          <a:srcRect l="6230" t="15937" r="50559" b="11551"/>
          <a:stretch/>
        </p:blipFill>
        <p:spPr>
          <a:xfrm>
            <a:off x="8066249" y="4365776"/>
            <a:ext cx="1055100" cy="786900"/>
          </a:xfrm>
          <a:prstGeom prst="rect">
            <a:avLst/>
          </a:prstGeom>
          <a:noFill/>
          <a:ln>
            <a:noFill/>
          </a:ln>
        </p:spPr>
      </p:pic>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cSld name="14_Disposition personnalisée">
    <p:spTree>
      <p:nvGrpSpPr>
        <p:cNvPr id="1" name="Shape 394"/>
        <p:cNvGrpSpPr/>
        <p:nvPr/>
      </p:nvGrpSpPr>
      <p:grpSpPr>
        <a:xfrm>
          <a:off x="0" y="0"/>
          <a:ext cx="0" cy="0"/>
          <a:chOff x="0" y="0"/>
          <a:chExt cx="0" cy="0"/>
        </a:xfrm>
      </p:grpSpPr>
      <p:sp>
        <p:nvSpPr>
          <p:cNvPr id="395" name="Shape 395"/>
          <p:cNvSpPr/>
          <p:nvPr/>
        </p:nvSpPr>
        <p:spPr>
          <a:xfrm>
            <a:off x="4516576" y="0"/>
            <a:ext cx="4627500" cy="5143500"/>
          </a:xfrm>
          <a:prstGeom prst="rect">
            <a:avLst/>
          </a:prstGeom>
          <a:solidFill>
            <a:schemeClr val="dk1"/>
          </a:solidFill>
          <a:ln w="9525" cap="flat" cmpd="sng">
            <a:solidFill>
              <a:srgbClr val="147EB4"/>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396" name="Shape 396"/>
          <p:cNvSpPr txBox="1">
            <a:spLocks noGrp="1"/>
          </p:cNvSpPr>
          <p:nvPr>
            <p:ph type="body" idx="1"/>
          </p:nvPr>
        </p:nvSpPr>
        <p:spPr>
          <a:xfrm>
            <a:off x="5215480" y="661252"/>
            <a:ext cx="3239100" cy="3807600"/>
          </a:xfrm>
          <a:prstGeom prst="rect">
            <a:avLst/>
          </a:prstGeom>
          <a:noFill/>
          <a:ln>
            <a:noFill/>
          </a:ln>
        </p:spPr>
        <p:txBody>
          <a:bodyPr lIns="91425" tIns="91425" rIns="91425" bIns="91425" anchor="t" anchorCtr="0"/>
          <a:lstStyle>
            <a:lvl1pPr marL="342900" marR="0" lvl="0" indent="-190500" algn="l" rtl="0">
              <a:spcBef>
                <a:spcPts val="480"/>
              </a:spcBef>
              <a:buClr>
                <a:schemeClr val="lt1"/>
              </a:buClr>
              <a:buSzPct val="100000"/>
              <a:buFont typeface="Arial"/>
              <a:buChar char="•"/>
              <a:defRPr sz="2400" b="0" i="0" u="none" strike="noStrike" cap="none">
                <a:solidFill>
                  <a:schemeClr val="lt1"/>
                </a:solidFill>
                <a:latin typeface="Arial"/>
                <a:ea typeface="Arial"/>
                <a:cs typeface="Arial"/>
                <a:sym typeface="Arial"/>
              </a:defRPr>
            </a:lvl1pPr>
            <a:lvl2pPr marL="742950" marR="0" lvl="1" indent="-158750" algn="l" rtl="0">
              <a:spcBef>
                <a:spcPts val="400"/>
              </a:spcBef>
              <a:buClr>
                <a:schemeClr val="lt1"/>
              </a:buClr>
              <a:buSzPct val="100000"/>
              <a:buFont typeface="Arial"/>
              <a:buChar char="–"/>
              <a:defRPr sz="2000" b="0" i="0" u="none" strike="noStrike" cap="none">
                <a:solidFill>
                  <a:schemeClr val="lt1"/>
                </a:solidFill>
                <a:latin typeface="Arial"/>
                <a:ea typeface="Arial"/>
                <a:cs typeface="Arial"/>
                <a:sym typeface="Arial"/>
              </a:defRPr>
            </a:lvl2pPr>
            <a:lvl3pPr marL="1143000" marR="0" lvl="2" indent="-114300" algn="l" rtl="0">
              <a:spcBef>
                <a:spcPts val="360"/>
              </a:spcBef>
              <a:buClr>
                <a:schemeClr val="lt1"/>
              </a:buClr>
              <a:buSzPct val="100000"/>
              <a:buFont typeface="Arial"/>
              <a:buChar char="•"/>
              <a:defRPr sz="1800" b="0" i="0" u="none" strike="noStrike" cap="none">
                <a:solidFill>
                  <a:schemeClr val="lt1"/>
                </a:solidFill>
                <a:latin typeface="Arial"/>
                <a:ea typeface="Arial"/>
                <a:cs typeface="Arial"/>
                <a:sym typeface="Arial"/>
              </a:defRPr>
            </a:lvl3pPr>
            <a:lvl4pPr marL="1600200" marR="0" lvl="3" indent="-127000" algn="l" rtl="0">
              <a:spcBef>
                <a:spcPts val="320"/>
              </a:spcBef>
              <a:buClr>
                <a:schemeClr val="lt1"/>
              </a:buClr>
              <a:buSzPct val="100000"/>
              <a:buFont typeface="Arial"/>
              <a:buChar char="–"/>
              <a:defRPr sz="1600" b="0" i="0" u="none" strike="noStrike" cap="none">
                <a:solidFill>
                  <a:schemeClr val="lt1"/>
                </a:solidFill>
                <a:latin typeface="Arial"/>
                <a:ea typeface="Arial"/>
                <a:cs typeface="Arial"/>
                <a:sym typeface="Arial"/>
              </a:defRPr>
            </a:lvl4pPr>
            <a:lvl5pPr marL="2057400" marR="0" lvl="4" indent="-127000" algn="l" rtl="0">
              <a:spcBef>
                <a:spcPts val="320"/>
              </a:spcBef>
              <a:buClr>
                <a:schemeClr val="lt1"/>
              </a:buClr>
              <a:buSzPct val="100000"/>
              <a:buFont typeface="Arial"/>
              <a:buChar char="»"/>
              <a:defRPr sz="1600" b="0" i="0" u="none" strike="noStrike" cap="none">
                <a:solidFill>
                  <a:schemeClr val="lt1"/>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pic>
        <p:nvPicPr>
          <p:cNvPr id="397" name="Shape 397" descr="LogoKCJ_3lignes_BlancRGB.png"/>
          <p:cNvPicPr preferRelativeResize="0"/>
          <p:nvPr/>
        </p:nvPicPr>
        <p:blipFill rotWithShape="1">
          <a:blip r:embed="rId2">
            <a:alphaModFix/>
          </a:blip>
          <a:srcRect l="6230" t="15937" r="50559" b="11551"/>
          <a:stretch/>
        </p:blipFill>
        <p:spPr>
          <a:xfrm>
            <a:off x="8066249" y="4365776"/>
            <a:ext cx="1055100" cy="786900"/>
          </a:xfrm>
          <a:prstGeom prst="rect">
            <a:avLst/>
          </a:prstGeom>
          <a:noFill/>
          <a:ln>
            <a:noFill/>
          </a:ln>
        </p:spPr>
      </p:pic>
      <p:pic>
        <p:nvPicPr>
          <p:cNvPr id="398" name="Shape 398" descr="KCJ_PPTStackWinkBleu.png"/>
          <p:cNvPicPr preferRelativeResize="0"/>
          <p:nvPr/>
        </p:nvPicPr>
        <p:blipFill rotWithShape="1">
          <a:blip r:embed="rId3">
            <a:alphaModFix/>
          </a:blip>
          <a:srcRect/>
          <a:stretch/>
        </p:blipFill>
        <p:spPr>
          <a:xfrm>
            <a:off x="349771" y="3996671"/>
            <a:ext cx="1008900" cy="978000"/>
          </a:xfrm>
          <a:prstGeom prst="rect">
            <a:avLst/>
          </a:prstGeom>
          <a:noFill/>
          <a:ln>
            <a:noFill/>
          </a:ln>
        </p:spPr>
      </p:pic>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cSld name="15_Disposition personnalisée">
    <p:spTree>
      <p:nvGrpSpPr>
        <p:cNvPr id="1" name="Shape 399"/>
        <p:cNvGrpSpPr/>
        <p:nvPr/>
      </p:nvGrpSpPr>
      <p:grpSpPr>
        <a:xfrm>
          <a:off x="0" y="0"/>
          <a:ext cx="0" cy="0"/>
          <a:chOff x="0" y="0"/>
          <a:chExt cx="0" cy="0"/>
        </a:xfrm>
      </p:grpSpPr>
      <p:sp>
        <p:nvSpPr>
          <p:cNvPr id="400" name="Shape 400"/>
          <p:cNvSpPr/>
          <p:nvPr/>
        </p:nvSpPr>
        <p:spPr>
          <a:xfrm>
            <a:off x="4516576" y="0"/>
            <a:ext cx="4627500" cy="5143500"/>
          </a:xfrm>
          <a:prstGeom prst="rect">
            <a:avLst/>
          </a:prstGeom>
          <a:solidFill>
            <a:schemeClr val="dk2"/>
          </a:solidFill>
          <a:ln w="9525" cap="flat" cmpd="sng">
            <a:solidFill>
              <a:srgbClr val="147EB4"/>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401" name="Shape 401"/>
          <p:cNvSpPr txBox="1">
            <a:spLocks noGrp="1"/>
          </p:cNvSpPr>
          <p:nvPr>
            <p:ph type="body" idx="1"/>
          </p:nvPr>
        </p:nvSpPr>
        <p:spPr>
          <a:xfrm>
            <a:off x="5215480" y="661252"/>
            <a:ext cx="3239100" cy="3807600"/>
          </a:xfrm>
          <a:prstGeom prst="rect">
            <a:avLst/>
          </a:prstGeom>
          <a:noFill/>
          <a:ln>
            <a:noFill/>
          </a:ln>
        </p:spPr>
        <p:txBody>
          <a:bodyPr lIns="91425" tIns="91425" rIns="91425" bIns="91425" anchor="t" anchorCtr="0"/>
          <a:lstStyle>
            <a:lvl1pPr marL="342900" marR="0" lvl="0" indent="-190500" algn="l" rtl="0">
              <a:spcBef>
                <a:spcPts val="480"/>
              </a:spcBef>
              <a:buClr>
                <a:schemeClr val="lt1"/>
              </a:buClr>
              <a:buSzPct val="100000"/>
              <a:buFont typeface="Arial"/>
              <a:buChar char="•"/>
              <a:defRPr sz="2400" b="0" i="0" u="none" strike="noStrike" cap="none">
                <a:solidFill>
                  <a:schemeClr val="lt1"/>
                </a:solidFill>
                <a:latin typeface="Arial"/>
                <a:ea typeface="Arial"/>
                <a:cs typeface="Arial"/>
                <a:sym typeface="Arial"/>
              </a:defRPr>
            </a:lvl1pPr>
            <a:lvl2pPr marL="742950" marR="0" lvl="1" indent="-158750" algn="l" rtl="0">
              <a:spcBef>
                <a:spcPts val="400"/>
              </a:spcBef>
              <a:buClr>
                <a:schemeClr val="lt1"/>
              </a:buClr>
              <a:buSzPct val="100000"/>
              <a:buFont typeface="Arial"/>
              <a:buChar char="–"/>
              <a:defRPr sz="2000" b="0" i="0" u="none" strike="noStrike" cap="none">
                <a:solidFill>
                  <a:schemeClr val="lt1"/>
                </a:solidFill>
                <a:latin typeface="Arial"/>
                <a:ea typeface="Arial"/>
                <a:cs typeface="Arial"/>
                <a:sym typeface="Arial"/>
              </a:defRPr>
            </a:lvl2pPr>
            <a:lvl3pPr marL="1143000" marR="0" lvl="2" indent="-114300" algn="l" rtl="0">
              <a:spcBef>
                <a:spcPts val="360"/>
              </a:spcBef>
              <a:buClr>
                <a:schemeClr val="lt1"/>
              </a:buClr>
              <a:buSzPct val="100000"/>
              <a:buFont typeface="Arial"/>
              <a:buChar char="•"/>
              <a:defRPr sz="1800" b="0" i="0" u="none" strike="noStrike" cap="none">
                <a:solidFill>
                  <a:schemeClr val="lt1"/>
                </a:solidFill>
                <a:latin typeface="Arial"/>
                <a:ea typeface="Arial"/>
                <a:cs typeface="Arial"/>
                <a:sym typeface="Arial"/>
              </a:defRPr>
            </a:lvl3pPr>
            <a:lvl4pPr marL="1600200" marR="0" lvl="3" indent="-127000" algn="l" rtl="0">
              <a:spcBef>
                <a:spcPts val="320"/>
              </a:spcBef>
              <a:buClr>
                <a:schemeClr val="lt1"/>
              </a:buClr>
              <a:buSzPct val="100000"/>
              <a:buFont typeface="Arial"/>
              <a:buChar char="–"/>
              <a:defRPr sz="1600" b="0" i="0" u="none" strike="noStrike" cap="none">
                <a:solidFill>
                  <a:schemeClr val="lt1"/>
                </a:solidFill>
                <a:latin typeface="Arial"/>
                <a:ea typeface="Arial"/>
                <a:cs typeface="Arial"/>
                <a:sym typeface="Arial"/>
              </a:defRPr>
            </a:lvl4pPr>
            <a:lvl5pPr marL="2057400" marR="0" lvl="4" indent="-127000" algn="l" rtl="0">
              <a:spcBef>
                <a:spcPts val="320"/>
              </a:spcBef>
              <a:buClr>
                <a:schemeClr val="lt1"/>
              </a:buClr>
              <a:buSzPct val="100000"/>
              <a:buFont typeface="Arial"/>
              <a:buChar char="»"/>
              <a:defRPr sz="1600" b="0" i="0" u="none" strike="noStrike" cap="none">
                <a:solidFill>
                  <a:schemeClr val="lt1"/>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pic>
        <p:nvPicPr>
          <p:cNvPr id="402" name="Shape 402" descr="LogoKCJ_3lignes_BlancRGB.png"/>
          <p:cNvPicPr preferRelativeResize="0"/>
          <p:nvPr/>
        </p:nvPicPr>
        <p:blipFill rotWithShape="1">
          <a:blip r:embed="rId2">
            <a:alphaModFix/>
          </a:blip>
          <a:srcRect l="6230" t="15937" r="50559" b="11551"/>
          <a:stretch/>
        </p:blipFill>
        <p:spPr>
          <a:xfrm>
            <a:off x="8066249" y="4365776"/>
            <a:ext cx="1055100" cy="786900"/>
          </a:xfrm>
          <a:prstGeom prst="rect">
            <a:avLst/>
          </a:prstGeom>
          <a:noFill/>
          <a:ln>
            <a:noFill/>
          </a:ln>
        </p:spPr>
      </p:pic>
      <p:pic>
        <p:nvPicPr>
          <p:cNvPr id="403" name="Shape 403"/>
          <p:cNvPicPr preferRelativeResize="0"/>
          <p:nvPr/>
        </p:nvPicPr>
        <p:blipFill rotWithShape="1">
          <a:blip r:embed="rId3">
            <a:alphaModFix/>
          </a:blip>
          <a:srcRect/>
          <a:stretch/>
        </p:blipFill>
        <p:spPr>
          <a:xfrm>
            <a:off x="259144" y="3922092"/>
            <a:ext cx="1011000" cy="980100"/>
          </a:xfrm>
          <a:prstGeom prst="rect">
            <a:avLst/>
          </a:prstGeom>
          <a:noFill/>
          <a:ln>
            <a:noFill/>
          </a:ln>
        </p:spPr>
      </p:pic>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cSld name="18_Disposition personnalisée">
    <p:spTree>
      <p:nvGrpSpPr>
        <p:cNvPr id="1" name="Shape 404"/>
        <p:cNvGrpSpPr/>
        <p:nvPr/>
      </p:nvGrpSpPr>
      <p:grpSpPr>
        <a:xfrm>
          <a:off x="0" y="0"/>
          <a:ext cx="0" cy="0"/>
          <a:chOff x="0" y="0"/>
          <a:chExt cx="0" cy="0"/>
        </a:xfrm>
      </p:grpSpPr>
      <p:sp>
        <p:nvSpPr>
          <p:cNvPr id="405" name="Shape 405"/>
          <p:cNvSpPr/>
          <p:nvPr/>
        </p:nvSpPr>
        <p:spPr>
          <a:xfrm>
            <a:off x="0" y="0"/>
            <a:ext cx="9144000" cy="5143500"/>
          </a:xfrm>
          <a:prstGeom prst="rect">
            <a:avLst/>
          </a:prstGeom>
          <a:solidFill>
            <a:schemeClr val="dk1"/>
          </a:solidFill>
          <a:ln w="9525" cap="flat" cmpd="sng">
            <a:solidFill>
              <a:srgbClr val="147EB4"/>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pic>
        <p:nvPicPr>
          <p:cNvPr id="406" name="Shape 406" descr="KCJ_PPTOrdi.png"/>
          <p:cNvPicPr preferRelativeResize="0"/>
          <p:nvPr/>
        </p:nvPicPr>
        <p:blipFill rotWithShape="1">
          <a:blip r:embed="rId2">
            <a:alphaModFix/>
          </a:blip>
          <a:srcRect/>
          <a:stretch/>
        </p:blipFill>
        <p:spPr>
          <a:xfrm>
            <a:off x="802529" y="1074534"/>
            <a:ext cx="2881800" cy="2881800"/>
          </a:xfrm>
          <a:prstGeom prst="rect">
            <a:avLst/>
          </a:prstGeom>
          <a:noFill/>
          <a:ln>
            <a:noFill/>
          </a:ln>
        </p:spPr>
      </p:pic>
      <p:sp>
        <p:nvSpPr>
          <p:cNvPr id="407" name="Shape 407"/>
          <p:cNvSpPr txBox="1">
            <a:spLocks noGrp="1"/>
          </p:cNvSpPr>
          <p:nvPr>
            <p:ph type="body" idx="1"/>
          </p:nvPr>
        </p:nvSpPr>
        <p:spPr>
          <a:xfrm>
            <a:off x="3922882" y="1698218"/>
            <a:ext cx="5080200" cy="2770800"/>
          </a:xfrm>
          <a:prstGeom prst="rect">
            <a:avLst/>
          </a:prstGeom>
          <a:noFill/>
          <a:ln>
            <a:noFill/>
          </a:ln>
        </p:spPr>
        <p:txBody>
          <a:bodyPr lIns="91425" tIns="91425" rIns="91425" bIns="91425" anchor="t" anchorCtr="0"/>
          <a:lstStyle>
            <a:lvl1pPr marL="342900" marR="0" lvl="0" indent="-190500" algn="l" rtl="0">
              <a:spcBef>
                <a:spcPts val="480"/>
              </a:spcBef>
              <a:buClr>
                <a:schemeClr val="lt1"/>
              </a:buClr>
              <a:buSzPct val="100000"/>
              <a:buFont typeface="Arial"/>
              <a:buChar char="•"/>
              <a:defRPr sz="2400" b="0" i="0" u="none" strike="noStrike" cap="none">
                <a:solidFill>
                  <a:schemeClr val="lt1"/>
                </a:solidFill>
                <a:latin typeface="Arial"/>
                <a:ea typeface="Arial"/>
                <a:cs typeface="Arial"/>
                <a:sym typeface="Arial"/>
              </a:defRPr>
            </a:lvl1pPr>
            <a:lvl2pPr marL="742950" marR="0" lvl="1" indent="-158750" algn="l" rtl="0">
              <a:spcBef>
                <a:spcPts val="400"/>
              </a:spcBef>
              <a:buClr>
                <a:schemeClr val="lt1"/>
              </a:buClr>
              <a:buSzPct val="100000"/>
              <a:buFont typeface="Arial"/>
              <a:buChar char="–"/>
              <a:defRPr sz="2000" b="0" i="0" u="none" strike="noStrike" cap="none">
                <a:solidFill>
                  <a:schemeClr val="lt1"/>
                </a:solidFill>
                <a:latin typeface="Arial"/>
                <a:ea typeface="Arial"/>
                <a:cs typeface="Arial"/>
                <a:sym typeface="Arial"/>
              </a:defRPr>
            </a:lvl2pPr>
            <a:lvl3pPr marL="1143000" marR="0" lvl="2" indent="-114300" algn="l" rtl="0">
              <a:spcBef>
                <a:spcPts val="360"/>
              </a:spcBef>
              <a:buClr>
                <a:schemeClr val="lt1"/>
              </a:buClr>
              <a:buSzPct val="100000"/>
              <a:buFont typeface="Arial"/>
              <a:buChar char="•"/>
              <a:defRPr sz="1800" b="0" i="0" u="none" strike="noStrike" cap="none">
                <a:solidFill>
                  <a:schemeClr val="lt1"/>
                </a:solidFill>
                <a:latin typeface="Arial"/>
                <a:ea typeface="Arial"/>
                <a:cs typeface="Arial"/>
                <a:sym typeface="Arial"/>
              </a:defRPr>
            </a:lvl3pPr>
            <a:lvl4pPr marL="1600200" marR="0" lvl="3" indent="-127000" algn="l" rtl="0">
              <a:spcBef>
                <a:spcPts val="320"/>
              </a:spcBef>
              <a:buClr>
                <a:schemeClr val="lt1"/>
              </a:buClr>
              <a:buSzPct val="100000"/>
              <a:buFont typeface="Arial"/>
              <a:buChar char="–"/>
              <a:defRPr sz="1600" b="0" i="0" u="none" strike="noStrike" cap="none">
                <a:solidFill>
                  <a:schemeClr val="lt1"/>
                </a:solidFill>
                <a:latin typeface="Arial"/>
                <a:ea typeface="Arial"/>
                <a:cs typeface="Arial"/>
                <a:sym typeface="Arial"/>
              </a:defRPr>
            </a:lvl4pPr>
            <a:lvl5pPr marL="2057400" marR="0" lvl="4" indent="-127000" algn="l" rtl="0">
              <a:spcBef>
                <a:spcPts val="320"/>
              </a:spcBef>
              <a:buClr>
                <a:schemeClr val="lt1"/>
              </a:buClr>
              <a:buSzPct val="100000"/>
              <a:buFont typeface="Arial"/>
              <a:buChar char="»"/>
              <a:defRPr sz="1600" b="0" i="0" u="none" strike="noStrike" cap="none">
                <a:solidFill>
                  <a:schemeClr val="lt1"/>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pic>
        <p:nvPicPr>
          <p:cNvPr id="408" name="Shape 408" descr="LogoKCJ_3lignes_BlancRGB.png"/>
          <p:cNvPicPr preferRelativeResize="0"/>
          <p:nvPr/>
        </p:nvPicPr>
        <p:blipFill rotWithShape="1">
          <a:blip r:embed="rId3">
            <a:alphaModFix/>
          </a:blip>
          <a:srcRect l="6230" t="15937" r="50559" b="11551"/>
          <a:stretch/>
        </p:blipFill>
        <p:spPr>
          <a:xfrm>
            <a:off x="8066249" y="4365776"/>
            <a:ext cx="1055100" cy="786900"/>
          </a:xfrm>
          <a:prstGeom prst="rect">
            <a:avLst/>
          </a:prstGeom>
          <a:noFill/>
          <a:ln>
            <a:noFill/>
          </a:ln>
        </p:spPr>
      </p:pic>
      <p:sp>
        <p:nvSpPr>
          <p:cNvPr id="409" name="Shape 409"/>
          <p:cNvSpPr txBox="1">
            <a:spLocks noGrp="1"/>
          </p:cNvSpPr>
          <p:nvPr>
            <p:ph type="title"/>
          </p:nvPr>
        </p:nvSpPr>
        <p:spPr>
          <a:xfrm>
            <a:off x="4250010" y="266713"/>
            <a:ext cx="4753200" cy="1431600"/>
          </a:xfrm>
          <a:prstGeom prst="rect">
            <a:avLst/>
          </a:prstGeom>
          <a:noFill/>
          <a:ln>
            <a:noFill/>
          </a:ln>
        </p:spPr>
        <p:txBody>
          <a:bodyPr lIns="91425" tIns="91425" rIns="91425" bIns="91425" anchor="t" anchorCtr="0"/>
          <a:lstStyle>
            <a:lvl1pPr marL="0" marR="0" lvl="0" indent="0" algn="l" rtl="0">
              <a:lnSpc>
                <a:spcPct val="200000"/>
              </a:lnSpc>
              <a:spcBef>
                <a:spcPts val="0"/>
              </a:spcBef>
              <a:buClr>
                <a:schemeClr val="dk1"/>
              </a:buClr>
              <a:buFont typeface="Arial"/>
              <a:buNone/>
              <a:defRPr sz="3200" b="0" i="0" u="none" strike="noStrike" cap="none">
                <a:solidFill>
                  <a:schemeClr val="dk1"/>
                </a:solidFill>
                <a:latin typeface="Arial"/>
                <a:ea typeface="Arial"/>
                <a:cs typeface="Arial"/>
                <a:sym typeface="Arial"/>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5_Disposition personnalisée">
    <p:spTree>
      <p:nvGrpSpPr>
        <p:cNvPr id="1" name="Shape 47"/>
        <p:cNvGrpSpPr/>
        <p:nvPr/>
      </p:nvGrpSpPr>
      <p:grpSpPr>
        <a:xfrm>
          <a:off x="0" y="0"/>
          <a:ext cx="0" cy="0"/>
          <a:chOff x="0" y="0"/>
          <a:chExt cx="0" cy="0"/>
        </a:xfrm>
      </p:grpSpPr>
      <p:sp>
        <p:nvSpPr>
          <p:cNvPr id="48" name="Shape 48"/>
          <p:cNvSpPr txBox="1">
            <a:spLocks noGrp="1"/>
          </p:cNvSpPr>
          <p:nvPr>
            <p:ph type="title"/>
          </p:nvPr>
        </p:nvSpPr>
        <p:spPr>
          <a:xfrm>
            <a:off x="894795" y="266713"/>
            <a:ext cx="7792003" cy="1948819"/>
          </a:xfrm>
          <a:prstGeom prst="rect">
            <a:avLst/>
          </a:prstGeom>
          <a:noFill/>
          <a:ln>
            <a:noFill/>
          </a:ln>
        </p:spPr>
        <p:txBody>
          <a:bodyPr lIns="91425" tIns="91425" rIns="91425" bIns="91425" anchor="t" anchorCtr="0"/>
          <a:lstStyle>
            <a:lvl1pPr marL="0" marR="0" lvl="0" indent="0" algn="l" rtl="0">
              <a:lnSpc>
                <a:spcPct val="200000"/>
              </a:lnSpc>
              <a:spcBef>
                <a:spcPts val="0"/>
              </a:spcBef>
              <a:buClr>
                <a:schemeClr val="lt1"/>
              </a:buClr>
              <a:buFont typeface="Arial"/>
              <a:buNone/>
              <a:defRPr sz="3600" b="0" i="0" u="none" strike="noStrike" cap="none">
                <a:solidFill>
                  <a:schemeClr val="lt1"/>
                </a:solidFill>
                <a:latin typeface="Arial"/>
                <a:ea typeface="Arial"/>
                <a:cs typeface="Arial"/>
                <a:sym typeface="A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pic>
        <p:nvPicPr>
          <p:cNvPr id="49" name="Shape 49" descr="KCJ_PPTBandeSymboleGrisPale.png"/>
          <p:cNvPicPr preferRelativeResize="0"/>
          <p:nvPr/>
        </p:nvPicPr>
        <p:blipFill rotWithShape="1">
          <a:blip r:embed="rId2">
            <a:alphaModFix/>
          </a:blip>
          <a:srcRect/>
          <a:stretch/>
        </p:blipFill>
        <p:spPr>
          <a:xfrm>
            <a:off x="7073128" y="0"/>
            <a:ext cx="890587" cy="5143499"/>
          </a:xfrm>
          <a:prstGeom prst="rect">
            <a:avLst/>
          </a:prstGeom>
          <a:noFill/>
          <a:ln>
            <a:noFill/>
          </a:ln>
        </p:spPr>
      </p:pic>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cSld name="19_Disposition personnalisée">
    <p:spTree>
      <p:nvGrpSpPr>
        <p:cNvPr id="1" name="Shape 410"/>
        <p:cNvGrpSpPr/>
        <p:nvPr/>
      </p:nvGrpSpPr>
      <p:grpSpPr>
        <a:xfrm>
          <a:off x="0" y="0"/>
          <a:ext cx="0" cy="0"/>
          <a:chOff x="0" y="0"/>
          <a:chExt cx="0" cy="0"/>
        </a:xfrm>
      </p:grpSpPr>
      <p:sp>
        <p:nvSpPr>
          <p:cNvPr id="411" name="Shape 411"/>
          <p:cNvSpPr/>
          <p:nvPr/>
        </p:nvSpPr>
        <p:spPr>
          <a:xfrm>
            <a:off x="0" y="0"/>
            <a:ext cx="9144000" cy="5143500"/>
          </a:xfrm>
          <a:prstGeom prst="rect">
            <a:avLst/>
          </a:prstGeom>
          <a:solidFill>
            <a:schemeClr val="dk2"/>
          </a:solidFill>
          <a:ln w="9525" cap="flat" cmpd="sng">
            <a:solidFill>
              <a:srgbClr val="147EB4"/>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pic>
        <p:nvPicPr>
          <p:cNvPr id="412" name="Shape 412" descr="KCJ_PPTOrdi.png"/>
          <p:cNvPicPr preferRelativeResize="0"/>
          <p:nvPr/>
        </p:nvPicPr>
        <p:blipFill rotWithShape="1">
          <a:blip r:embed="rId2">
            <a:alphaModFix/>
          </a:blip>
          <a:srcRect/>
          <a:stretch/>
        </p:blipFill>
        <p:spPr>
          <a:xfrm>
            <a:off x="802529" y="1074534"/>
            <a:ext cx="2881800" cy="2881800"/>
          </a:xfrm>
          <a:prstGeom prst="rect">
            <a:avLst/>
          </a:prstGeom>
          <a:noFill/>
          <a:ln>
            <a:noFill/>
          </a:ln>
        </p:spPr>
      </p:pic>
      <p:sp>
        <p:nvSpPr>
          <p:cNvPr id="413" name="Shape 413"/>
          <p:cNvSpPr txBox="1">
            <a:spLocks noGrp="1"/>
          </p:cNvSpPr>
          <p:nvPr>
            <p:ph type="body" idx="1"/>
          </p:nvPr>
        </p:nvSpPr>
        <p:spPr>
          <a:xfrm>
            <a:off x="3922882" y="1698218"/>
            <a:ext cx="5080200" cy="2770800"/>
          </a:xfrm>
          <a:prstGeom prst="rect">
            <a:avLst/>
          </a:prstGeom>
          <a:noFill/>
          <a:ln>
            <a:noFill/>
          </a:ln>
        </p:spPr>
        <p:txBody>
          <a:bodyPr lIns="91425" tIns="91425" rIns="91425" bIns="91425" anchor="t" anchorCtr="0"/>
          <a:lstStyle>
            <a:lvl1pPr marL="342900" marR="0" lvl="0" indent="-190500" algn="l" rtl="0">
              <a:spcBef>
                <a:spcPts val="480"/>
              </a:spcBef>
              <a:buClr>
                <a:schemeClr val="lt1"/>
              </a:buClr>
              <a:buSzPct val="100000"/>
              <a:buFont typeface="Arial"/>
              <a:buChar char="•"/>
              <a:defRPr sz="2400" b="0" i="0" u="none" strike="noStrike" cap="none">
                <a:solidFill>
                  <a:schemeClr val="lt1"/>
                </a:solidFill>
                <a:latin typeface="Arial"/>
                <a:ea typeface="Arial"/>
                <a:cs typeface="Arial"/>
                <a:sym typeface="Arial"/>
              </a:defRPr>
            </a:lvl1pPr>
            <a:lvl2pPr marL="742950" marR="0" lvl="1" indent="-158750" algn="l" rtl="0">
              <a:spcBef>
                <a:spcPts val="400"/>
              </a:spcBef>
              <a:buClr>
                <a:schemeClr val="lt1"/>
              </a:buClr>
              <a:buSzPct val="100000"/>
              <a:buFont typeface="Arial"/>
              <a:buChar char="–"/>
              <a:defRPr sz="2000" b="0" i="0" u="none" strike="noStrike" cap="none">
                <a:solidFill>
                  <a:schemeClr val="lt1"/>
                </a:solidFill>
                <a:latin typeface="Arial"/>
                <a:ea typeface="Arial"/>
                <a:cs typeface="Arial"/>
                <a:sym typeface="Arial"/>
              </a:defRPr>
            </a:lvl2pPr>
            <a:lvl3pPr marL="1143000" marR="0" lvl="2" indent="-114300" algn="l" rtl="0">
              <a:spcBef>
                <a:spcPts val="360"/>
              </a:spcBef>
              <a:buClr>
                <a:schemeClr val="lt1"/>
              </a:buClr>
              <a:buSzPct val="100000"/>
              <a:buFont typeface="Arial"/>
              <a:buChar char="•"/>
              <a:defRPr sz="1800" b="0" i="0" u="none" strike="noStrike" cap="none">
                <a:solidFill>
                  <a:schemeClr val="lt1"/>
                </a:solidFill>
                <a:latin typeface="Arial"/>
                <a:ea typeface="Arial"/>
                <a:cs typeface="Arial"/>
                <a:sym typeface="Arial"/>
              </a:defRPr>
            </a:lvl3pPr>
            <a:lvl4pPr marL="1600200" marR="0" lvl="3" indent="-127000" algn="l" rtl="0">
              <a:spcBef>
                <a:spcPts val="320"/>
              </a:spcBef>
              <a:buClr>
                <a:schemeClr val="lt1"/>
              </a:buClr>
              <a:buSzPct val="100000"/>
              <a:buFont typeface="Arial"/>
              <a:buChar char="–"/>
              <a:defRPr sz="1600" b="0" i="0" u="none" strike="noStrike" cap="none">
                <a:solidFill>
                  <a:schemeClr val="lt1"/>
                </a:solidFill>
                <a:latin typeface="Arial"/>
                <a:ea typeface="Arial"/>
                <a:cs typeface="Arial"/>
                <a:sym typeface="Arial"/>
              </a:defRPr>
            </a:lvl4pPr>
            <a:lvl5pPr marL="2057400" marR="0" lvl="4" indent="-127000" algn="l" rtl="0">
              <a:spcBef>
                <a:spcPts val="320"/>
              </a:spcBef>
              <a:buClr>
                <a:schemeClr val="lt1"/>
              </a:buClr>
              <a:buSzPct val="100000"/>
              <a:buFont typeface="Arial"/>
              <a:buChar char="»"/>
              <a:defRPr sz="1600" b="0" i="0" u="none" strike="noStrike" cap="none">
                <a:solidFill>
                  <a:schemeClr val="lt1"/>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pic>
        <p:nvPicPr>
          <p:cNvPr id="414" name="Shape 414" descr="LogoKCJ_3lignes_BlancRGB.png"/>
          <p:cNvPicPr preferRelativeResize="0"/>
          <p:nvPr/>
        </p:nvPicPr>
        <p:blipFill rotWithShape="1">
          <a:blip r:embed="rId3">
            <a:alphaModFix/>
          </a:blip>
          <a:srcRect l="6230" t="15937" r="50559" b="11551"/>
          <a:stretch/>
        </p:blipFill>
        <p:spPr>
          <a:xfrm>
            <a:off x="8066249" y="4365776"/>
            <a:ext cx="1055100" cy="786900"/>
          </a:xfrm>
          <a:prstGeom prst="rect">
            <a:avLst/>
          </a:prstGeom>
          <a:noFill/>
          <a:ln>
            <a:noFill/>
          </a:ln>
        </p:spPr>
      </p:pic>
      <p:sp>
        <p:nvSpPr>
          <p:cNvPr id="415" name="Shape 415"/>
          <p:cNvSpPr txBox="1">
            <a:spLocks noGrp="1"/>
          </p:cNvSpPr>
          <p:nvPr>
            <p:ph type="title"/>
          </p:nvPr>
        </p:nvSpPr>
        <p:spPr>
          <a:xfrm>
            <a:off x="4250010" y="266713"/>
            <a:ext cx="4753200" cy="1431600"/>
          </a:xfrm>
          <a:prstGeom prst="rect">
            <a:avLst/>
          </a:prstGeom>
          <a:noFill/>
          <a:ln>
            <a:noFill/>
          </a:ln>
        </p:spPr>
        <p:txBody>
          <a:bodyPr lIns="91425" tIns="91425" rIns="91425" bIns="91425" anchor="t" anchorCtr="0"/>
          <a:lstStyle>
            <a:lvl1pPr marL="0" marR="0" lvl="0" indent="0" algn="l" rtl="0">
              <a:lnSpc>
                <a:spcPct val="200000"/>
              </a:lnSpc>
              <a:spcBef>
                <a:spcPts val="0"/>
              </a:spcBef>
              <a:buClr>
                <a:srgbClr val="FF8939"/>
              </a:buClr>
              <a:buFont typeface="Arial"/>
              <a:buNone/>
              <a:defRPr sz="3200" b="0" i="0" u="none" strike="noStrike" cap="none">
                <a:solidFill>
                  <a:srgbClr val="FF8939"/>
                </a:solidFill>
                <a:latin typeface="Arial"/>
                <a:ea typeface="Arial"/>
                <a:cs typeface="Arial"/>
                <a:sym typeface="Arial"/>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cSld name="16_Disposition personnalisée">
    <p:spTree>
      <p:nvGrpSpPr>
        <p:cNvPr id="1" name="Shape 416"/>
        <p:cNvGrpSpPr/>
        <p:nvPr/>
      </p:nvGrpSpPr>
      <p:grpSpPr>
        <a:xfrm>
          <a:off x="0" y="0"/>
          <a:ext cx="0" cy="0"/>
          <a:chOff x="0" y="0"/>
          <a:chExt cx="0" cy="0"/>
        </a:xfrm>
      </p:grpSpPr>
      <p:sp>
        <p:nvSpPr>
          <p:cNvPr id="417" name="Shape 417"/>
          <p:cNvSpPr/>
          <p:nvPr/>
        </p:nvSpPr>
        <p:spPr>
          <a:xfrm>
            <a:off x="4516576" y="0"/>
            <a:ext cx="4627500" cy="5143500"/>
          </a:xfrm>
          <a:prstGeom prst="rect">
            <a:avLst/>
          </a:prstGeom>
          <a:solidFill>
            <a:schemeClr val="dk1"/>
          </a:solidFill>
          <a:ln w="9525" cap="flat" cmpd="sng">
            <a:solidFill>
              <a:srgbClr val="147EB4"/>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418" name="Shape 418"/>
          <p:cNvSpPr txBox="1">
            <a:spLocks noGrp="1"/>
          </p:cNvSpPr>
          <p:nvPr>
            <p:ph type="body" idx="1"/>
          </p:nvPr>
        </p:nvSpPr>
        <p:spPr>
          <a:xfrm>
            <a:off x="5215480" y="661252"/>
            <a:ext cx="3239100" cy="3807600"/>
          </a:xfrm>
          <a:prstGeom prst="rect">
            <a:avLst/>
          </a:prstGeom>
          <a:noFill/>
          <a:ln>
            <a:noFill/>
          </a:ln>
        </p:spPr>
        <p:txBody>
          <a:bodyPr lIns="91425" tIns="91425" rIns="91425" bIns="91425" anchor="t" anchorCtr="0"/>
          <a:lstStyle>
            <a:lvl1pPr marL="342900" marR="0" lvl="0" indent="-190500" algn="l" rtl="0">
              <a:spcBef>
                <a:spcPts val="480"/>
              </a:spcBef>
              <a:buClr>
                <a:schemeClr val="lt1"/>
              </a:buClr>
              <a:buSzPct val="100000"/>
              <a:buFont typeface="Arial"/>
              <a:buChar char="•"/>
              <a:defRPr sz="2400" b="0" i="0" u="none" strike="noStrike" cap="none">
                <a:solidFill>
                  <a:schemeClr val="lt1"/>
                </a:solidFill>
                <a:latin typeface="Arial"/>
                <a:ea typeface="Arial"/>
                <a:cs typeface="Arial"/>
                <a:sym typeface="Arial"/>
              </a:defRPr>
            </a:lvl1pPr>
            <a:lvl2pPr marL="742950" marR="0" lvl="1" indent="-158750" algn="l" rtl="0">
              <a:spcBef>
                <a:spcPts val="400"/>
              </a:spcBef>
              <a:buClr>
                <a:schemeClr val="lt1"/>
              </a:buClr>
              <a:buSzPct val="100000"/>
              <a:buFont typeface="Arial"/>
              <a:buChar char="–"/>
              <a:defRPr sz="2000" b="0" i="0" u="none" strike="noStrike" cap="none">
                <a:solidFill>
                  <a:schemeClr val="lt1"/>
                </a:solidFill>
                <a:latin typeface="Arial"/>
                <a:ea typeface="Arial"/>
                <a:cs typeface="Arial"/>
                <a:sym typeface="Arial"/>
              </a:defRPr>
            </a:lvl2pPr>
            <a:lvl3pPr marL="1143000" marR="0" lvl="2" indent="-114300" algn="l" rtl="0">
              <a:spcBef>
                <a:spcPts val="360"/>
              </a:spcBef>
              <a:buClr>
                <a:schemeClr val="lt1"/>
              </a:buClr>
              <a:buSzPct val="100000"/>
              <a:buFont typeface="Arial"/>
              <a:buChar char="•"/>
              <a:defRPr sz="1800" b="0" i="0" u="none" strike="noStrike" cap="none">
                <a:solidFill>
                  <a:schemeClr val="lt1"/>
                </a:solidFill>
                <a:latin typeface="Arial"/>
                <a:ea typeface="Arial"/>
                <a:cs typeface="Arial"/>
                <a:sym typeface="Arial"/>
              </a:defRPr>
            </a:lvl3pPr>
            <a:lvl4pPr marL="1600200" marR="0" lvl="3" indent="-127000" algn="l" rtl="0">
              <a:spcBef>
                <a:spcPts val="320"/>
              </a:spcBef>
              <a:buClr>
                <a:schemeClr val="lt1"/>
              </a:buClr>
              <a:buSzPct val="100000"/>
              <a:buFont typeface="Arial"/>
              <a:buChar char="–"/>
              <a:defRPr sz="1600" b="0" i="0" u="none" strike="noStrike" cap="none">
                <a:solidFill>
                  <a:schemeClr val="lt1"/>
                </a:solidFill>
                <a:latin typeface="Arial"/>
                <a:ea typeface="Arial"/>
                <a:cs typeface="Arial"/>
                <a:sym typeface="Arial"/>
              </a:defRPr>
            </a:lvl4pPr>
            <a:lvl5pPr marL="2057400" marR="0" lvl="4" indent="-127000" algn="l" rtl="0">
              <a:spcBef>
                <a:spcPts val="320"/>
              </a:spcBef>
              <a:buClr>
                <a:schemeClr val="lt1"/>
              </a:buClr>
              <a:buSzPct val="100000"/>
              <a:buFont typeface="Arial"/>
              <a:buChar char="»"/>
              <a:defRPr sz="1600" b="0" i="0" u="none" strike="noStrike" cap="none">
                <a:solidFill>
                  <a:schemeClr val="lt1"/>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pic>
        <p:nvPicPr>
          <p:cNvPr id="419" name="Shape 419" descr="LogoKCJ_3lignes_BlancRGB.png"/>
          <p:cNvPicPr preferRelativeResize="0"/>
          <p:nvPr/>
        </p:nvPicPr>
        <p:blipFill rotWithShape="1">
          <a:blip r:embed="rId2">
            <a:alphaModFix/>
          </a:blip>
          <a:srcRect l="6230" t="15937" r="50559" b="11551"/>
          <a:stretch/>
        </p:blipFill>
        <p:spPr>
          <a:xfrm>
            <a:off x="8066249" y="4365776"/>
            <a:ext cx="1055100" cy="786900"/>
          </a:xfrm>
          <a:prstGeom prst="rect">
            <a:avLst/>
          </a:prstGeom>
          <a:noFill/>
          <a:ln>
            <a:noFill/>
          </a:ln>
        </p:spPr>
      </p:pic>
      <p:pic>
        <p:nvPicPr>
          <p:cNvPr id="420" name="Shape 420" descr="iStock_100639617_XLARGE.jpg"/>
          <p:cNvPicPr preferRelativeResize="0"/>
          <p:nvPr/>
        </p:nvPicPr>
        <p:blipFill rotWithShape="1">
          <a:blip r:embed="rId3">
            <a:alphaModFix/>
          </a:blip>
          <a:srcRect l="21139" r="20319"/>
          <a:stretch/>
        </p:blipFill>
        <p:spPr>
          <a:xfrm>
            <a:off x="0" y="0"/>
            <a:ext cx="4516500" cy="5143500"/>
          </a:xfrm>
          <a:prstGeom prst="rect">
            <a:avLst/>
          </a:prstGeom>
          <a:noFill/>
          <a:ln>
            <a:noFill/>
          </a:ln>
        </p:spPr>
      </p:pic>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cSld name="17_Disposition personnalisée">
    <p:spTree>
      <p:nvGrpSpPr>
        <p:cNvPr id="1" name="Shape 421"/>
        <p:cNvGrpSpPr/>
        <p:nvPr/>
      </p:nvGrpSpPr>
      <p:grpSpPr>
        <a:xfrm>
          <a:off x="0" y="0"/>
          <a:ext cx="0" cy="0"/>
          <a:chOff x="0" y="0"/>
          <a:chExt cx="0" cy="0"/>
        </a:xfrm>
      </p:grpSpPr>
      <p:sp>
        <p:nvSpPr>
          <p:cNvPr id="422" name="Shape 422"/>
          <p:cNvSpPr/>
          <p:nvPr/>
        </p:nvSpPr>
        <p:spPr>
          <a:xfrm>
            <a:off x="4516576" y="0"/>
            <a:ext cx="4627500" cy="5143500"/>
          </a:xfrm>
          <a:prstGeom prst="rect">
            <a:avLst/>
          </a:prstGeom>
          <a:solidFill>
            <a:schemeClr val="dk2"/>
          </a:solidFill>
          <a:ln w="9525" cap="flat" cmpd="sng">
            <a:solidFill>
              <a:srgbClr val="147EB4"/>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423" name="Shape 423"/>
          <p:cNvSpPr txBox="1">
            <a:spLocks noGrp="1"/>
          </p:cNvSpPr>
          <p:nvPr>
            <p:ph type="body" idx="1"/>
          </p:nvPr>
        </p:nvSpPr>
        <p:spPr>
          <a:xfrm>
            <a:off x="5215480" y="661252"/>
            <a:ext cx="3239100" cy="3807600"/>
          </a:xfrm>
          <a:prstGeom prst="rect">
            <a:avLst/>
          </a:prstGeom>
          <a:noFill/>
          <a:ln>
            <a:noFill/>
          </a:ln>
        </p:spPr>
        <p:txBody>
          <a:bodyPr lIns="91425" tIns="91425" rIns="91425" bIns="91425" anchor="t" anchorCtr="0"/>
          <a:lstStyle>
            <a:lvl1pPr marL="342900" marR="0" lvl="0" indent="-190500" algn="l" rtl="0">
              <a:spcBef>
                <a:spcPts val="480"/>
              </a:spcBef>
              <a:buClr>
                <a:schemeClr val="lt1"/>
              </a:buClr>
              <a:buSzPct val="100000"/>
              <a:buFont typeface="Arial"/>
              <a:buChar char="•"/>
              <a:defRPr sz="2400" b="0" i="0" u="none" strike="noStrike" cap="none">
                <a:solidFill>
                  <a:schemeClr val="lt1"/>
                </a:solidFill>
                <a:latin typeface="Arial"/>
                <a:ea typeface="Arial"/>
                <a:cs typeface="Arial"/>
                <a:sym typeface="Arial"/>
              </a:defRPr>
            </a:lvl1pPr>
            <a:lvl2pPr marL="742950" marR="0" lvl="1" indent="-158750" algn="l" rtl="0">
              <a:spcBef>
                <a:spcPts val="400"/>
              </a:spcBef>
              <a:buClr>
                <a:schemeClr val="lt1"/>
              </a:buClr>
              <a:buSzPct val="100000"/>
              <a:buFont typeface="Arial"/>
              <a:buChar char="–"/>
              <a:defRPr sz="2000" b="0" i="0" u="none" strike="noStrike" cap="none">
                <a:solidFill>
                  <a:schemeClr val="lt1"/>
                </a:solidFill>
                <a:latin typeface="Arial"/>
                <a:ea typeface="Arial"/>
                <a:cs typeface="Arial"/>
                <a:sym typeface="Arial"/>
              </a:defRPr>
            </a:lvl2pPr>
            <a:lvl3pPr marL="1143000" marR="0" lvl="2" indent="-114300" algn="l" rtl="0">
              <a:spcBef>
                <a:spcPts val="360"/>
              </a:spcBef>
              <a:buClr>
                <a:schemeClr val="lt1"/>
              </a:buClr>
              <a:buSzPct val="100000"/>
              <a:buFont typeface="Arial"/>
              <a:buChar char="•"/>
              <a:defRPr sz="1800" b="0" i="0" u="none" strike="noStrike" cap="none">
                <a:solidFill>
                  <a:schemeClr val="lt1"/>
                </a:solidFill>
                <a:latin typeface="Arial"/>
                <a:ea typeface="Arial"/>
                <a:cs typeface="Arial"/>
                <a:sym typeface="Arial"/>
              </a:defRPr>
            </a:lvl3pPr>
            <a:lvl4pPr marL="1600200" marR="0" lvl="3" indent="-127000" algn="l" rtl="0">
              <a:spcBef>
                <a:spcPts val="320"/>
              </a:spcBef>
              <a:buClr>
                <a:schemeClr val="lt1"/>
              </a:buClr>
              <a:buSzPct val="100000"/>
              <a:buFont typeface="Arial"/>
              <a:buChar char="–"/>
              <a:defRPr sz="1600" b="0" i="0" u="none" strike="noStrike" cap="none">
                <a:solidFill>
                  <a:schemeClr val="lt1"/>
                </a:solidFill>
                <a:latin typeface="Arial"/>
                <a:ea typeface="Arial"/>
                <a:cs typeface="Arial"/>
                <a:sym typeface="Arial"/>
              </a:defRPr>
            </a:lvl4pPr>
            <a:lvl5pPr marL="2057400" marR="0" lvl="4" indent="-127000" algn="l" rtl="0">
              <a:spcBef>
                <a:spcPts val="320"/>
              </a:spcBef>
              <a:buClr>
                <a:schemeClr val="lt1"/>
              </a:buClr>
              <a:buSzPct val="100000"/>
              <a:buFont typeface="Arial"/>
              <a:buChar char="»"/>
              <a:defRPr sz="1600" b="0" i="0" u="none" strike="noStrike" cap="none">
                <a:solidFill>
                  <a:schemeClr val="lt1"/>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pic>
        <p:nvPicPr>
          <p:cNvPr id="424" name="Shape 424" descr="LogoKCJ_3lignes_BlancRGB.png"/>
          <p:cNvPicPr preferRelativeResize="0"/>
          <p:nvPr/>
        </p:nvPicPr>
        <p:blipFill rotWithShape="1">
          <a:blip r:embed="rId2">
            <a:alphaModFix/>
          </a:blip>
          <a:srcRect l="6230" t="15937" r="50559" b="11551"/>
          <a:stretch/>
        </p:blipFill>
        <p:spPr>
          <a:xfrm>
            <a:off x="8066249" y="4365776"/>
            <a:ext cx="1055100" cy="786900"/>
          </a:xfrm>
          <a:prstGeom prst="rect">
            <a:avLst/>
          </a:prstGeom>
          <a:noFill/>
          <a:ln>
            <a:noFill/>
          </a:ln>
        </p:spPr>
      </p:pic>
      <p:pic>
        <p:nvPicPr>
          <p:cNvPr id="425" name="Shape 425" descr="iStock_100639617_XLARGE.jpg"/>
          <p:cNvPicPr preferRelativeResize="0"/>
          <p:nvPr/>
        </p:nvPicPr>
        <p:blipFill rotWithShape="1">
          <a:blip r:embed="rId3">
            <a:alphaModFix/>
          </a:blip>
          <a:srcRect l="21139" r="20319"/>
          <a:stretch/>
        </p:blipFill>
        <p:spPr>
          <a:xfrm>
            <a:off x="0" y="0"/>
            <a:ext cx="4516500" cy="514350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Title Slide">
    <p:spTree>
      <p:nvGrpSpPr>
        <p:cNvPr id="1" name="Shape 50"/>
        <p:cNvGrpSpPr/>
        <p:nvPr/>
      </p:nvGrpSpPr>
      <p:grpSpPr>
        <a:xfrm>
          <a:off x="0" y="0"/>
          <a:ext cx="0" cy="0"/>
          <a:chOff x="0" y="0"/>
          <a:chExt cx="0" cy="0"/>
        </a:xfrm>
      </p:grpSpPr>
      <p:sp>
        <p:nvSpPr>
          <p:cNvPr id="51" name="Shape 51"/>
          <p:cNvSpPr txBox="1">
            <a:spLocks noGrp="1"/>
          </p:cNvSpPr>
          <p:nvPr>
            <p:ph type="title"/>
          </p:nvPr>
        </p:nvSpPr>
        <p:spPr>
          <a:xfrm>
            <a:off x="457143" y="205220"/>
            <a:ext cx="8229093" cy="858662"/>
          </a:xfrm>
          <a:prstGeom prst="rect">
            <a:avLst/>
          </a:prstGeom>
          <a:noFill/>
          <a:ln>
            <a:noFill/>
          </a:ln>
        </p:spPr>
        <p:txBody>
          <a:bodyPr lIns="91425" tIns="91425" rIns="91425" bIns="91425" anchor="ctr" anchorCtr="0"/>
          <a:lstStyle>
            <a:lvl1pPr marL="0" marR="0" lvl="0" indent="0" algn="l" rtl="0">
              <a:spcBef>
                <a:spcPts val="0"/>
              </a:spcBef>
              <a:buClr>
                <a:schemeClr val="dk1"/>
              </a:buClr>
              <a:buFont typeface="Arial"/>
              <a:buNone/>
              <a:defRPr sz="3600" b="0" i="0" u="none" strike="noStrike" cap="none">
                <a:solidFill>
                  <a:schemeClr val="dk1"/>
                </a:solidFill>
                <a:latin typeface="Arial"/>
                <a:ea typeface="Arial"/>
                <a:cs typeface="Arial"/>
                <a:sym typeface="A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52" name="Shape 52"/>
          <p:cNvSpPr txBox="1">
            <a:spLocks noGrp="1"/>
          </p:cNvSpPr>
          <p:nvPr>
            <p:ph type="subTitle" idx="1"/>
          </p:nvPr>
        </p:nvSpPr>
        <p:spPr>
          <a:xfrm>
            <a:off x="457143" y="1203420"/>
            <a:ext cx="8229093" cy="2982824"/>
          </a:xfrm>
          <a:prstGeom prst="rect">
            <a:avLst/>
          </a:prstGeom>
          <a:noFill/>
          <a:ln>
            <a:noFill/>
          </a:ln>
        </p:spPr>
        <p:txBody>
          <a:bodyPr lIns="91425" tIns="91425" rIns="91425" bIns="91425" anchor="ctr" anchorCtr="0"/>
          <a:lstStyle>
            <a:lvl1pPr marL="342900" marR="0" lvl="0" indent="-190500" algn="l" rtl="0">
              <a:spcBef>
                <a:spcPts val="480"/>
              </a:spcBef>
              <a:buClr>
                <a:schemeClr val="dk1"/>
              </a:buClr>
              <a:buSzPct val="100000"/>
              <a:buFont typeface="Arial"/>
              <a:buChar char="•"/>
              <a:defRPr sz="2400" b="0" i="0" u="none" strike="noStrike" cap="none">
                <a:solidFill>
                  <a:schemeClr val="dk1"/>
                </a:solidFill>
                <a:latin typeface="Arial"/>
                <a:ea typeface="Arial"/>
                <a:cs typeface="Arial"/>
                <a:sym typeface="Arial"/>
              </a:defRPr>
            </a:lvl1pPr>
            <a:lvl2pPr marL="742950" marR="0" lvl="1" indent="-15875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2pPr>
            <a:lvl3pPr marL="1143000" marR="0" lvl="2" indent="-114300" algn="l" rtl="0">
              <a:spcBef>
                <a:spcPts val="360"/>
              </a:spcBef>
              <a:buClr>
                <a:schemeClr val="dk1"/>
              </a:buClr>
              <a:buSzPct val="100000"/>
              <a:buFont typeface="Arial"/>
              <a:buChar char="•"/>
              <a:defRPr sz="1800" b="0" i="0" u="none" strike="noStrike" cap="none">
                <a:solidFill>
                  <a:schemeClr val="dk1"/>
                </a:solidFill>
                <a:latin typeface="Arial"/>
                <a:ea typeface="Arial"/>
                <a:cs typeface="Arial"/>
                <a:sym typeface="Arial"/>
              </a:defRPr>
            </a:lvl3pPr>
            <a:lvl4pPr marL="1600200" marR="0" lvl="3" indent="-127000" algn="l" rtl="0">
              <a:spcBef>
                <a:spcPts val="320"/>
              </a:spcBef>
              <a:buClr>
                <a:schemeClr val="dk1"/>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320"/>
              </a:spcBef>
              <a:buClr>
                <a:schemeClr val="dk1"/>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theme" Target="../theme/theme1.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37.xml"/><Relationship Id="rId20" Type="http://schemas.openxmlformats.org/officeDocument/2006/relationships/slideLayout" Target="../slideLayouts/slideLayout48.xml"/><Relationship Id="rId21" Type="http://schemas.openxmlformats.org/officeDocument/2006/relationships/slideLayout" Target="../slideLayouts/slideLayout49.xml"/><Relationship Id="rId22" Type="http://schemas.openxmlformats.org/officeDocument/2006/relationships/slideLayout" Target="../slideLayouts/slideLayout50.xml"/><Relationship Id="rId23" Type="http://schemas.openxmlformats.org/officeDocument/2006/relationships/slideLayout" Target="../slideLayouts/slideLayout51.xml"/><Relationship Id="rId24" Type="http://schemas.openxmlformats.org/officeDocument/2006/relationships/slideLayout" Target="../slideLayouts/slideLayout52.xml"/><Relationship Id="rId25" Type="http://schemas.openxmlformats.org/officeDocument/2006/relationships/slideLayout" Target="../slideLayouts/slideLayout53.xml"/><Relationship Id="rId26" Type="http://schemas.openxmlformats.org/officeDocument/2006/relationships/slideLayout" Target="../slideLayouts/slideLayout54.xml"/><Relationship Id="rId27" Type="http://schemas.openxmlformats.org/officeDocument/2006/relationships/theme" Target="../theme/theme2.xml"/><Relationship Id="rId10" Type="http://schemas.openxmlformats.org/officeDocument/2006/relationships/slideLayout" Target="../slideLayouts/slideLayout38.xml"/><Relationship Id="rId11" Type="http://schemas.openxmlformats.org/officeDocument/2006/relationships/slideLayout" Target="../slideLayouts/slideLayout39.xml"/><Relationship Id="rId12" Type="http://schemas.openxmlformats.org/officeDocument/2006/relationships/slideLayout" Target="../slideLayouts/slideLayout40.xml"/><Relationship Id="rId13" Type="http://schemas.openxmlformats.org/officeDocument/2006/relationships/slideLayout" Target="../slideLayouts/slideLayout41.xml"/><Relationship Id="rId14" Type="http://schemas.openxmlformats.org/officeDocument/2006/relationships/slideLayout" Target="../slideLayouts/slideLayout42.xml"/><Relationship Id="rId15" Type="http://schemas.openxmlformats.org/officeDocument/2006/relationships/slideLayout" Target="../slideLayouts/slideLayout43.xml"/><Relationship Id="rId16" Type="http://schemas.openxmlformats.org/officeDocument/2006/relationships/slideLayout" Target="../slideLayouts/slideLayout44.xml"/><Relationship Id="rId17" Type="http://schemas.openxmlformats.org/officeDocument/2006/relationships/slideLayout" Target="../slideLayouts/slideLayout45.xml"/><Relationship Id="rId18" Type="http://schemas.openxmlformats.org/officeDocument/2006/relationships/slideLayout" Target="../slideLayouts/slideLayout46.xml"/><Relationship Id="rId19" Type="http://schemas.openxmlformats.org/officeDocument/2006/relationships/slideLayout" Target="../slideLayouts/slideLayout47.xml"/><Relationship Id="rId1" Type="http://schemas.openxmlformats.org/officeDocument/2006/relationships/slideLayout" Target="../slideLayouts/slideLayout29.xml"/><Relationship Id="rId2" Type="http://schemas.openxmlformats.org/officeDocument/2006/relationships/slideLayout" Target="../slideLayouts/slideLayout30.xml"/><Relationship Id="rId3" Type="http://schemas.openxmlformats.org/officeDocument/2006/relationships/slideLayout" Target="../slideLayouts/slideLayout31.xml"/><Relationship Id="rId4" Type="http://schemas.openxmlformats.org/officeDocument/2006/relationships/slideLayout" Target="../slideLayouts/slideLayout32.xml"/><Relationship Id="rId5" Type="http://schemas.openxmlformats.org/officeDocument/2006/relationships/slideLayout" Target="../slideLayouts/slideLayout33.xml"/><Relationship Id="rId6" Type="http://schemas.openxmlformats.org/officeDocument/2006/relationships/slideLayout" Target="../slideLayouts/slideLayout34.xml"/><Relationship Id="rId7" Type="http://schemas.openxmlformats.org/officeDocument/2006/relationships/slideLayout" Target="../slideLayouts/slideLayout35.xml"/><Relationship Id="rId8" Type="http://schemas.openxmlformats.org/officeDocument/2006/relationships/slideLayout" Target="../slideLayouts/slideLayout36.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63.xml"/><Relationship Id="rId20" Type="http://schemas.openxmlformats.org/officeDocument/2006/relationships/slideLayout" Target="../slideLayouts/slideLayout74.xml"/><Relationship Id="rId21" Type="http://schemas.openxmlformats.org/officeDocument/2006/relationships/slideLayout" Target="../slideLayouts/slideLayout75.xml"/><Relationship Id="rId22" Type="http://schemas.openxmlformats.org/officeDocument/2006/relationships/slideLayout" Target="../slideLayouts/slideLayout76.xml"/><Relationship Id="rId23" Type="http://schemas.openxmlformats.org/officeDocument/2006/relationships/slideLayout" Target="../slideLayouts/slideLayout77.xml"/><Relationship Id="rId24" Type="http://schemas.openxmlformats.org/officeDocument/2006/relationships/slideLayout" Target="../slideLayouts/slideLayout78.xml"/><Relationship Id="rId25" Type="http://schemas.openxmlformats.org/officeDocument/2006/relationships/slideLayout" Target="../slideLayouts/slideLayout79.xml"/><Relationship Id="rId26" Type="http://schemas.openxmlformats.org/officeDocument/2006/relationships/slideLayout" Target="../slideLayouts/slideLayout80.xml"/><Relationship Id="rId27" Type="http://schemas.openxmlformats.org/officeDocument/2006/relationships/slideLayout" Target="../slideLayouts/slideLayout81.xml"/><Relationship Id="rId28" Type="http://schemas.openxmlformats.org/officeDocument/2006/relationships/slideLayout" Target="../slideLayouts/slideLayout82.xml"/><Relationship Id="rId29" Type="http://schemas.openxmlformats.org/officeDocument/2006/relationships/theme" Target="../theme/theme3.xml"/><Relationship Id="rId10" Type="http://schemas.openxmlformats.org/officeDocument/2006/relationships/slideLayout" Target="../slideLayouts/slideLayout64.xml"/><Relationship Id="rId11" Type="http://schemas.openxmlformats.org/officeDocument/2006/relationships/slideLayout" Target="../slideLayouts/slideLayout65.xml"/><Relationship Id="rId12" Type="http://schemas.openxmlformats.org/officeDocument/2006/relationships/slideLayout" Target="../slideLayouts/slideLayout66.xml"/><Relationship Id="rId13" Type="http://schemas.openxmlformats.org/officeDocument/2006/relationships/slideLayout" Target="../slideLayouts/slideLayout67.xml"/><Relationship Id="rId14" Type="http://schemas.openxmlformats.org/officeDocument/2006/relationships/slideLayout" Target="../slideLayouts/slideLayout68.xml"/><Relationship Id="rId15" Type="http://schemas.openxmlformats.org/officeDocument/2006/relationships/slideLayout" Target="../slideLayouts/slideLayout69.xml"/><Relationship Id="rId16" Type="http://schemas.openxmlformats.org/officeDocument/2006/relationships/slideLayout" Target="../slideLayouts/slideLayout70.xml"/><Relationship Id="rId17" Type="http://schemas.openxmlformats.org/officeDocument/2006/relationships/slideLayout" Target="../slideLayouts/slideLayout71.xml"/><Relationship Id="rId18" Type="http://schemas.openxmlformats.org/officeDocument/2006/relationships/slideLayout" Target="../slideLayouts/slideLayout72.xml"/><Relationship Id="rId19" Type="http://schemas.openxmlformats.org/officeDocument/2006/relationships/slideLayout" Target="../slideLayouts/slideLayout73.xml"/><Relationship Id="rId1" Type="http://schemas.openxmlformats.org/officeDocument/2006/relationships/slideLayout" Target="../slideLayouts/slideLayout55.xml"/><Relationship Id="rId2" Type="http://schemas.openxmlformats.org/officeDocument/2006/relationships/slideLayout" Target="../slideLayouts/slideLayout56.xml"/><Relationship Id="rId3" Type="http://schemas.openxmlformats.org/officeDocument/2006/relationships/slideLayout" Target="../slideLayouts/slideLayout57.xml"/><Relationship Id="rId4" Type="http://schemas.openxmlformats.org/officeDocument/2006/relationships/slideLayout" Target="../slideLayouts/slideLayout58.xml"/><Relationship Id="rId5" Type="http://schemas.openxmlformats.org/officeDocument/2006/relationships/slideLayout" Target="../slideLayouts/slideLayout59.xml"/><Relationship Id="rId6" Type="http://schemas.openxmlformats.org/officeDocument/2006/relationships/slideLayout" Target="../slideLayouts/slideLayout60.xml"/><Relationship Id="rId7" Type="http://schemas.openxmlformats.org/officeDocument/2006/relationships/slideLayout" Target="../slideLayouts/slideLayout61.xml"/><Relationship Id="rId8" Type="http://schemas.openxmlformats.org/officeDocument/2006/relationships/slideLayout" Target="../slideLayouts/slideLayout6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457200" y="205979"/>
            <a:ext cx="8229600" cy="857250"/>
          </a:xfrm>
          <a:prstGeom prst="rect">
            <a:avLst/>
          </a:prstGeom>
          <a:noFill/>
          <a:ln>
            <a:noFill/>
          </a:ln>
        </p:spPr>
        <p:txBody>
          <a:bodyPr lIns="91425" tIns="91425" rIns="91425" bIns="91425" anchor="ctr" anchorCtr="0"/>
          <a:lstStyle>
            <a:lvl1pPr marL="0" marR="0" lvl="0" indent="0" algn="l" rtl="0">
              <a:spcBef>
                <a:spcPts val="0"/>
              </a:spcBef>
              <a:buClr>
                <a:schemeClr val="dk1"/>
              </a:buClr>
              <a:buFont typeface="Arial"/>
              <a:buNone/>
              <a:defRPr sz="3600" b="0" i="0" u="none" strike="noStrike" cap="none">
                <a:solidFill>
                  <a:schemeClr val="dk1"/>
                </a:solidFill>
                <a:latin typeface="Arial"/>
                <a:ea typeface="Arial"/>
                <a:cs typeface="Arial"/>
                <a:sym typeface="A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1" name="Shape 11"/>
          <p:cNvSpPr txBox="1">
            <a:spLocks noGrp="1"/>
          </p:cNvSpPr>
          <p:nvPr>
            <p:ph type="body" idx="1"/>
          </p:nvPr>
        </p:nvSpPr>
        <p:spPr>
          <a:xfrm>
            <a:off x="457200" y="1200150"/>
            <a:ext cx="8229600" cy="3394472"/>
          </a:xfrm>
          <a:prstGeom prst="rect">
            <a:avLst/>
          </a:prstGeom>
          <a:noFill/>
          <a:ln>
            <a:noFill/>
          </a:ln>
        </p:spPr>
        <p:txBody>
          <a:bodyPr lIns="91425" tIns="91425" rIns="91425" bIns="91425" anchor="t" anchorCtr="0"/>
          <a:lstStyle>
            <a:lvl1pPr marL="342900" marR="0" lvl="0" indent="-190500" algn="l" rtl="0">
              <a:spcBef>
                <a:spcPts val="480"/>
              </a:spcBef>
              <a:buClr>
                <a:schemeClr val="dk1"/>
              </a:buClr>
              <a:buSzPct val="100000"/>
              <a:buFont typeface="Arial"/>
              <a:buChar char="•"/>
              <a:defRPr sz="2400" b="0" i="0" u="none" strike="noStrike" cap="none">
                <a:solidFill>
                  <a:schemeClr val="dk1"/>
                </a:solidFill>
                <a:latin typeface="Arial"/>
                <a:ea typeface="Arial"/>
                <a:cs typeface="Arial"/>
                <a:sym typeface="Arial"/>
              </a:defRPr>
            </a:lvl1pPr>
            <a:lvl2pPr marL="742950" marR="0" lvl="1" indent="-15875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2pPr>
            <a:lvl3pPr marL="1143000" marR="0" lvl="2" indent="-114300" algn="l" rtl="0">
              <a:spcBef>
                <a:spcPts val="360"/>
              </a:spcBef>
              <a:buClr>
                <a:schemeClr val="dk1"/>
              </a:buClr>
              <a:buSzPct val="100000"/>
              <a:buFont typeface="Arial"/>
              <a:buChar char="•"/>
              <a:defRPr sz="1800" b="0" i="0" u="none" strike="noStrike" cap="none">
                <a:solidFill>
                  <a:schemeClr val="dk1"/>
                </a:solidFill>
                <a:latin typeface="Arial"/>
                <a:ea typeface="Arial"/>
                <a:cs typeface="Arial"/>
                <a:sym typeface="Arial"/>
              </a:defRPr>
            </a:lvl3pPr>
            <a:lvl4pPr marL="1600200" marR="0" lvl="3" indent="-127000" algn="l" rtl="0">
              <a:spcBef>
                <a:spcPts val="320"/>
              </a:spcBef>
              <a:buClr>
                <a:schemeClr val="dk1"/>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320"/>
              </a:spcBef>
              <a:buClr>
                <a:schemeClr val="dk1"/>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 name="Shape 12"/>
          <p:cNvSpPr txBox="1">
            <a:spLocks noGrp="1"/>
          </p:cNvSpPr>
          <p:nvPr>
            <p:ph type="dt" idx="10"/>
          </p:nvPr>
        </p:nvSpPr>
        <p:spPr>
          <a:xfrm>
            <a:off x="457200" y="4767262"/>
            <a:ext cx="2133599" cy="273843"/>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8DC7F9"/>
              </a:buClr>
              <a:buFont typeface="Arial"/>
              <a:buNone/>
              <a:defRPr sz="1200" b="0" i="0" u="none" strike="noStrike" cap="none">
                <a:solidFill>
                  <a:srgbClr val="8DC7F9"/>
                </a:solidFill>
                <a:latin typeface="Arial"/>
                <a:ea typeface="Arial"/>
                <a:cs typeface="Arial"/>
                <a:sym typeface="Arial"/>
              </a:defRPr>
            </a:lvl1pPr>
            <a:lvl2pPr marL="45720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914400"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1371600"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1828800"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228600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274320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320040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365760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endParaRPr/>
          </a:p>
        </p:txBody>
      </p:sp>
      <p:sp>
        <p:nvSpPr>
          <p:cNvPr id="13" name="Shape 13"/>
          <p:cNvSpPr txBox="1">
            <a:spLocks noGrp="1"/>
          </p:cNvSpPr>
          <p:nvPr>
            <p:ph type="ftr" idx="11"/>
          </p:nvPr>
        </p:nvSpPr>
        <p:spPr>
          <a:xfrm>
            <a:off x="3124200" y="4767262"/>
            <a:ext cx="2895600" cy="273843"/>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rgbClr val="8DC7F9"/>
              </a:buClr>
              <a:buFont typeface="Arial"/>
              <a:buNone/>
              <a:defRPr sz="1200" b="0" i="0" u="none" strike="noStrike" cap="none">
                <a:solidFill>
                  <a:srgbClr val="8DC7F9"/>
                </a:solidFill>
                <a:latin typeface="Arial"/>
                <a:ea typeface="Arial"/>
                <a:cs typeface="Arial"/>
                <a:sym typeface="Arial"/>
              </a:defRPr>
            </a:lvl1pPr>
            <a:lvl2pPr marL="45720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914400"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1371600"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1828800"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228600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274320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320040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365760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endParaRPr/>
          </a:p>
        </p:txBody>
      </p:sp>
      <p:sp>
        <p:nvSpPr>
          <p:cNvPr id="14" name="Shape 14"/>
          <p:cNvSpPr txBox="1">
            <a:spLocks noGrp="1"/>
          </p:cNvSpPr>
          <p:nvPr>
            <p:ph type="sldNum" idx="12"/>
          </p:nvPr>
        </p:nvSpPr>
        <p:spPr>
          <a:xfrm>
            <a:off x="6553200" y="4767262"/>
            <a:ext cx="2133599" cy="273843"/>
          </a:xfrm>
          <a:prstGeom prst="rect">
            <a:avLst/>
          </a:prstGeom>
          <a:noFill/>
          <a:ln>
            <a:noFill/>
          </a:ln>
        </p:spPr>
        <p:txBody>
          <a:bodyPr lIns="91425" tIns="45700" rIns="91425" bIns="45700" anchor="ctr" anchorCtr="0">
            <a:noAutofit/>
          </a:bodyPr>
          <a:lstStyle/>
          <a:p>
            <a:pPr marL="0" marR="0" lvl="0" indent="0" algn="r" rtl="0">
              <a:lnSpc>
                <a:spcPct val="100000"/>
              </a:lnSpc>
              <a:spcBef>
                <a:spcPts val="0"/>
              </a:spcBef>
              <a:spcAft>
                <a:spcPts val="0"/>
              </a:spcAft>
              <a:buClr>
                <a:srgbClr val="8DC7F9"/>
              </a:buClr>
              <a:buSzPct val="25000"/>
              <a:buFont typeface="Arial"/>
              <a:buNone/>
            </a:pPr>
            <a:fld id="{00000000-1234-1234-1234-123412341234}" type="slidenum">
              <a:rPr lang="en" sz="1200" b="0" i="0" u="none" strike="noStrike" cap="none">
                <a:solidFill>
                  <a:srgbClr val="8DC7F9"/>
                </a:solidFill>
                <a:latin typeface="Arial"/>
                <a:ea typeface="Arial"/>
                <a:cs typeface="Arial"/>
                <a:sym typeface="Arial"/>
              </a:rPr>
              <a:t>‹#›</a:t>
            </a:fld>
            <a:endParaRPr lang="en" sz="1200" b="0" i="0" u="none" strike="noStrike" cap="none">
              <a:solidFill>
                <a:srgbClr val="8DC7F9"/>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50"/>
        <p:cNvGrpSpPr/>
        <p:nvPr/>
      </p:nvGrpSpPr>
      <p:grpSpPr>
        <a:xfrm>
          <a:off x="0" y="0"/>
          <a:ext cx="0" cy="0"/>
          <a:chOff x="0" y="0"/>
          <a:chExt cx="0" cy="0"/>
        </a:xfrm>
      </p:grpSpPr>
      <p:sp>
        <p:nvSpPr>
          <p:cNvPr id="151" name="Shape 151"/>
          <p:cNvSpPr txBox="1">
            <a:spLocks noGrp="1"/>
          </p:cNvSpPr>
          <p:nvPr>
            <p:ph type="title"/>
          </p:nvPr>
        </p:nvSpPr>
        <p:spPr>
          <a:xfrm>
            <a:off x="457200" y="205979"/>
            <a:ext cx="8229600" cy="8574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chemeClr val="dk1"/>
              </a:buClr>
              <a:buFont typeface="Arial"/>
              <a:buNone/>
              <a:defRPr sz="3600" b="0" i="0" u="none" strike="noStrike" cap="none">
                <a:solidFill>
                  <a:schemeClr val="dk1"/>
                </a:solidFill>
                <a:latin typeface="Arial"/>
                <a:ea typeface="Arial"/>
                <a:cs typeface="Arial"/>
                <a:sym typeface="Arial"/>
              </a:defRPr>
            </a:lvl1pPr>
            <a:lvl2pPr lvl="1" indent="0" rtl="0">
              <a:spcBef>
                <a:spcPts val="0"/>
              </a:spcBef>
              <a:buFont typeface="Arial"/>
              <a:buNone/>
              <a:defRPr sz="1800"/>
            </a:lvl2pPr>
            <a:lvl3pPr lvl="2" indent="0" rtl="0">
              <a:spcBef>
                <a:spcPts val="0"/>
              </a:spcBef>
              <a:buFont typeface="Arial"/>
              <a:buNone/>
              <a:defRPr sz="1800"/>
            </a:lvl3pPr>
            <a:lvl4pPr lvl="3" indent="0" rtl="0">
              <a:spcBef>
                <a:spcPts val="0"/>
              </a:spcBef>
              <a:buFont typeface="Arial"/>
              <a:buNone/>
              <a:defRPr sz="1800"/>
            </a:lvl4pPr>
            <a:lvl5pPr lvl="4" indent="0" rtl="0">
              <a:spcBef>
                <a:spcPts val="0"/>
              </a:spcBef>
              <a:buFont typeface="Arial"/>
              <a:buNone/>
              <a:defRPr sz="1800"/>
            </a:lvl5pPr>
            <a:lvl6pPr lvl="5" indent="0" rtl="0">
              <a:spcBef>
                <a:spcPts val="0"/>
              </a:spcBef>
              <a:buFont typeface="Arial"/>
              <a:buNone/>
              <a:defRPr sz="1800"/>
            </a:lvl6pPr>
            <a:lvl7pPr lvl="6" indent="0" rtl="0">
              <a:spcBef>
                <a:spcPts val="0"/>
              </a:spcBef>
              <a:buFont typeface="Arial"/>
              <a:buNone/>
              <a:defRPr sz="1800"/>
            </a:lvl7pPr>
            <a:lvl8pPr lvl="7" indent="0" rtl="0">
              <a:spcBef>
                <a:spcPts val="0"/>
              </a:spcBef>
              <a:buFont typeface="Arial"/>
              <a:buNone/>
              <a:defRPr sz="1800"/>
            </a:lvl8pPr>
            <a:lvl9pPr lvl="8" indent="0" rtl="0">
              <a:spcBef>
                <a:spcPts val="0"/>
              </a:spcBef>
              <a:buFont typeface="Arial"/>
              <a:buNone/>
              <a:defRPr sz="1800"/>
            </a:lvl9pPr>
          </a:lstStyle>
          <a:p>
            <a:endParaRPr/>
          </a:p>
        </p:txBody>
      </p:sp>
      <p:sp>
        <p:nvSpPr>
          <p:cNvPr id="152" name="Shape 152"/>
          <p:cNvSpPr txBox="1">
            <a:spLocks noGrp="1"/>
          </p:cNvSpPr>
          <p:nvPr>
            <p:ph type="body" idx="1"/>
          </p:nvPr>
        </p:nvSpPr>
        <p:spPr>
          <a:xfrm>
            <a:off x="457200" y="1200150"/>
            <a:ext cx="8229600" cy="3394500"/>
          </a:xfrm>
          <a:prstGeom prst="rect">
            <a:avLst/>
          </a:prstGeom>
          <a:noFill/>
          <a:ln>
            <a:noFill/>
          </a:ln>
        </p:spPr>
        <p:txBody>
          <a:bodyPr lIns="91425" tIns="91425" rIns="91425" bIns="91425" anchor="t" anchorCtr="0"/>
          <a:lstStyle>
            <a:lvl1pPr marL="342900" marR="0" lvl="0" indent="-38100" algn="l" rtl="0">
              <a:lnSpc>
                <a:spcPct val="100000"/>
              </a:lnSpc>
              <a:spcBef>
                <a:spcPts val="480"/>
              </a:spcBef>
              <a:spcAft>
                <a:spcPts val="0"/>
              </a:spcAft>
              <a:buClr>
                <a:schemeClr val="dk1"/>
              </a:buClr>
              <a:buSzPct val="100000"/>
              <a:buFont typeface="Arial"/>
              <a:buChar char="•"/>
              <a:defRPr sz="2400" b="0" i="0" u="none" strike="noStrike" cap="none">
                <a:solidFill>
                  <a:schemeClr val="dk1"/>
                </a:solidFill>
                <a:latin typeface="Arial"/>
                <a:ea typeface="Arial"/>
                <a:cs typeface="Arial"/>
                <a:sym typeface="Arial"/>
              </a:defRPr>
            </a:lvl1pPr>
            <a:lvl2pPr marL="742950" marR="0" lvl="1" indent="-3175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2pPr>
            <a:lvl3pPr marL="1143000" marR="0" lvl="2" indent="0"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Arial"/>
                <a:ea typeface="Arial"/>
                <a:cs typeface="Arial"/>
                <a:sym typeface="Arial"/>
              </a:defRPr>
            </a:lvl3pPr>
            <a:lvl4pPr marL="1600200" marR="0" lvl="3" indent="-25400" algn="l" rtl="0">
              <a:lnSpc>
                <a:spcPct val="100000"/>
              </a:lnSpc>
              <a:spcBef>
                <a:spcPts val="320"/>
              </a:spcBef>
              <a:spcAft>
                <a:spcPts val="0"/>
              </a:spcAft>
              <a:buClr>
                <a:schemeClr val="dk1"/>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25400" algn="l" rtl="0">
              <a:lnSpc>
                <a:spcPct val="100000"/>
              </a:lnSpc>
              <a:spcBef>
                <a:spcPts val="320"/>
              </a:spcBef>
              <a:spcAft>
                <a:spcPts val="0"/>
              </a:spcAft>
              <a:buClr>
                <a:schemeClr val="dk1"/>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53" name="Shape 153"/>
          <p:cNvSpPr txBox="1">
            <a:spLocks noGrp="1"/>
          </p:cNvSpPr>
          <p:nvPr>
            <p:ph type="dt" idx="10"/>
          </p:nvPr>
        </p:nvSpPr>
        <p:spPr>
          <a:xfrm>
            <a:off x="457200" y="4767262"/>
            <a:ext cx="2133600" cy="2739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8DC7F9"/>
              </a:buClr>
              <a:buFont typeface="Arial"/>
              <a:buNone/>
              <a:defRPr sz="1200" b="0" i="0" u="none" strike="noStrike" cap="none">
                <a:solidFill>
                  <a:srgbClr val="8DC7F9"/>
                </a:solidFill>
                <a:latin typeface="Arial"/>
                <a:ea typeface="Arial"/>
                <a:cs typeface="Arial"/>
                <a:sym typeface="Arial"/>
              </a:defRPr>
            </a:lvl1pPr>
            <a:lvl2pPr marL="457200" marR="0" lvl="1"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54" name="Shape 154"/>
          <p:cNvSpPr txBox="1">
            <a:spLocks noGrp="1"/>
          </p:cNvSpPr>
          <p:nvPr>
            <p:ph type="ftr" idx="11"/>
          </p:nvPr>
        </p:nvSpPr>
        <p:spPr>
          <a:xfrm>
            <a:off x="3124200" y="4767262"/>
            <a:ext cx="2895600" cy="273900"/>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rgbClr val="8DC7F9"/>
              </a:buClr>
              <a:buFont typeface="Arial"/>
              <a:buNone/>
              <a:defRPr sz="1200" b="0" i="0" u="none" strike="noStrike" cap="none">
                <a:solidFill>
                  <a:srgbClr val="8DC7F9"/>
                </a:solidFill>
                <a:latin typeface="Arial"/>
                <a:ea typeface="Arial"/>
                <a:cs typeface="Arial"/>
                <a:sym typeface="Arial"/>
              </a:defRPr>
            </a:lvl1pPr>
            <a:lvl2pPr marL="457200" marR="0" lvl="1"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55" name="Shape 155"/>
          <p:cNvSpPr txBox="1">
            <a:spLocks noGrp="1"/>
          </p:cNvSpPr>
          <p:nvPr>
            <p:ph type="sldNum" idx="12"/>
          </p:nvPr>
        </p:nvSpPr>
        <p:spPr>
          <a:xfrm>
            <a:off x="6553200" y="4767262"/>
            <a:ext cx="2133600" cy="273900"/>
          </a:xfrm>
          <a:prstGeom prst="rect">
            <a:avLst/>
          </a:prstGeom>
          <a:noFill/>
          <a:ln>
            <a:noFill/>
          </a:ln>
        </p:spPr>
        <p:txBody>
          <a:bodyPr lIns="91425" tIns="45700" rIns="91425" bIns="45700" anchor="ctr" anchorCtr="0">
            <a:noAutofit/>
          </a:bodyPr>
          <a:lstStyle/>
          <a:p>
            <a:pPr marL="0" marR="0" lvl="0" indent="0" algn="r" rtl="0">
              <a:lnSpc>
                <a:spcPct val="100000"/>
              </a:lnSpc>
              <a:spcBef>
                <a:spcPts val="0"/>
              </a:spcBef>
              <a:spcAft>
                <a:spcPts val="0"/>
              </a:spcAft>
              <a:buClr>
                <a:srgbClr val="8DC7F9"/>
              </a:buClr>
              <a:buSzPct val="25000"/>
              <a:buFont typeface="Arial"/>
              <a:buNone/>
            </a:pPr>
            <a:fld id="{00000000-1234-1234-1234-123412341234}" type="slidenum">
              <a:rPr lang="en" sz="1200" b="0" i="0" u="none" strike="noStrike" cap="none">
                <a:solidFill>
                  <a:srgbClr val="8DC7F9"/>
                </a:solidFill>
                <a:latin typeface="Arial"/>
                <a:ea typeface="Arial"/>
                <a:cs typeface="Arial"/>
                <a:sym typeface="Arial"/>
              </a:rPr>
              <a:t>‹#›</a:t>
            </a:fld>
            <a:endParaRPr lang="en" sz="1200" b="0" i="0" u="none" strike="noStrike" cap="none">
              <a:solidFill>
                <a:srgbClr val="8DC7F9"/>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 id="2147483687" r:id="rId12"/>
    <p:sldLayoutId id="2147483688" r:id="rId13"/>
    <p:sldLayoutId id="2147483689" r:id="rId14"/>
    <p:sldLayoutId id="2147483690" r:id="rId15"/>
    <p:sldLayoutId id="2147483691" r:id="rId16"/>
    <p:sldLayoutId id="2147483692" r:id="rId17"/>
    <p:sldLayoutId id="2147483693" r:id="rId18"/>
    <p:sldLayoutId id="2147483694" r:id="rId19"/>
    <p:sldLayoutId id="2147483695" r:id="rId20"/>
    <p:sldLayoutId id="2147483696" r:id="rId21"/>
    <p:sldLayoutId id="2147483697" r:id="rId22"/>
    <p:sldLayoutId id="2147483698" r:id="rId23"/>
    <p:sldLayoutId id="2147483699" r:id="rId24"/>
    <p:sldLayoutId id="2147483700" r:id="rId25"/>
    <p:sldLayoutId id="2147483701" r:id="rId2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85"/>
        <p:cNvGrpSpPr/>
        <p:nvPr/>
      </p:nvGrpSpPr>
      <p:grpSpPr>
        <a:xfrm>
          <a:off x="0" y="0"/>
          <a:ext cx="0" cy="0"/>
          <a:chOff x="0" y="0"/>
          <a:chExt cx="0" cy="0"/>
        </a:xfrm>
      </p:grpSpPr>
      <p:sp>
        <p:nvSpPr>
          <p:cNvPr id="286" name="Shape 286"/>
          <p:cNvSpPr txBox="1">
            <a:spLocks noGrp="1"/>
          </p:cNvSpPr>
          <p:nvPr>
            <p:ph type="title"/>
          </p:nvPr>
        </p:nvSpPr>
        <p:spPr>
          <a:xfrm>
            <a:off x="457200" y="205979"/>
            <a:ext cx="8229600" cy="857400"/>
          </a:xfrm>
          <a:prstGeom prst="rect">
            <a:avLst/>
          </a:prstGeom>
          <a:noFill/>
          <a:ln>
            <a:noFill/>
          </a:ln>
        </p:spPr>
        <p:txBody>
          <a:bodyPr lIns="91425" tIns="91425" rIns="91425" bIns="91425" anchor="ctr" anchorCtr="0"/>
          <a:lstStyle>
            <a:lvl1pPr marL="0" marR="0" lvl="0" indent="0" algn="l" rtl="0">
              <a:spcBef>
                <a:spcPts val="0"/>
              </a:spcBef>
              <a:buClr>
                <a:schemeClr val="dk1"/>
              </a:buClr>
              <a:buFont typeface="Arial"/>
              <a:buNone/>
              <a:defRPr sz="3600" b="0" i="0" u="none" strike="noStrike" cap="none">
                <a:solidFill>
                  <a:schemeClr val="dk1"/>
                </a:solidFill>
                <a:latin typeface="Arial"/>
                <a:ea typeface="Arial"/>
                <a:cs typeface="Arial"/>
                <a:sym typeface="Arial"/>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287" name="Shape 287"/>
          <p:cNvSpPr txBox="1">
            <a:spLocks noGrp="1"/>
          </p:cNvSpPr>
          <p:nvPr>
            <p:ph type="body" idx="1"/>
          </p:nvPr>
        </p:nvSpPr>
        <p:spPr>
          <a:xfrm>
            <a:off x="457200" y="1200150"/>
            <a:ext cx="8229600" cy="3394500"/>
          </a:xfrm>
          <a:prstGeom prst="rect">
            <a:avLst/>
          </a:prstGeom>
          <a:noFill/>
          <a:ln>
            <a:noFill/>
          </a:ln>
        </p:spPr>
        <p:txBody>
          <a:bodyPr lIns="91425" tIns="91425" rIns="91425" bIns="91425" anchor="t" anchorCtr="0"/>
          <a:lstStyle>
            <a:lvl1pPr marL="342900" marR="0" lvl="0" indent="-190500" algn="l" rtl="0">
              <a:spcBef>
                <a:spcPts val="480"/>
              </a:spcBef>
              <a:buClr>
                <a:schemeClr val="dk1"/>
              </a:buClr>
              <a:buSzPct val="100000"/>
              <a:buFont typeface="Arial"/>
              <a:buChar char="•"/>
              <a:defRPr sz="2400" b="0" i="0" u="none" strike="noStrike" cap="none">
                <a:solidFill>
                  <a:schemeClr val="dk1"/>
                </a:solidFill>
                <a:latin typeface="Arial"/>
                <a:ea typeface="Arial"/>
                <a:cs typeface="Arial"/>
                <a:sym typeface="Arial"/>
              </a:defRPr>
            </a:lvl1pPr>
            <a:lvl2pPr marL="742950" marR="0" lvl="1" indent="-15875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2pPr>
            <a:lvl3pPr marL="1143000" marR="0" lvl="2" indent="-114300" algn="l" rtl="0">
              <a:spcBef>
                <a:spcPts val="360"/>
              </a:spcBef>
              <a:buClr>
                <a:schemeClr val="dk1"/>
              </a:buClr>
              <a:buSzPct val="100000"/>
              <a:buFont typeface="Arial"/>
              <a:buChar char="•"/>
              <a:defRPr sz="1800" b="0" i="0" u="none" strike="noStrike" cap="none">
                <a:solidFill>
                  <a:schemeClr val="dk1"/>
                </a:solidFill>
                <a:latin typeface="Arial"/>
                <a:ea typeface="Arial"/>
                <a:cs typeface="Arial"/>
                <a:sym typeface="Arial"/>
              </a:defRPr>
            </a:lvl3pPr>
            <a:lvl4pPr marL="1600200" marR="0" lvl="3" indent="-127000" algn="l" rtl="0">
              <a:spcBef>
                <a:spcPts val="320"/>
              </a:spcBef>
              <a:buClr>
                <a:schemeClr val="dk1"/>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320"/>
              </a:spcBef>
              <a:buClr>
                <a:schemeClr val="dk1"/>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288" name="Shape 288"/>
          <p:cNvSpPr txBox="1">
            <a:spLocks noGrp="1"/>
          </p:cNvSpPr>
          <p:nvPr>
            <p:ph type="dt" idx="10"/>
          </p:nvPr>
        </p:nvSpPr>
        <p:spPr>
          <a:xfrm>
            <a:off x="457200" y="4767262"/>
            <a:ext cx="2133600" cy="2739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8DC7F9"/>
              </a:buClr>
              <a:buFont typeface="Arial"/>
              <a:buNone/>
              <a:defRPr sz="1200" b="0" i="0" u="none" strike="noStrike" cap="none">
                <a:solidFill>
                  <a:srgbClr val="8DC7F9"/>
                </a:solidFill>
                <a:latin typeface="Arial"/>
                <a:ea typeface="Arial"/>
                <a:cs typeface="Arial"/>
                <a:sym typeface="Arial"/>
              </a:defRPr>
            </a:lvl1pPr>
            <a:lvl2pPr marL="45720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914400"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1371600"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1828800"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228600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274320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320040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365760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endParaRPr/>
          </a:p>
        </p:txBody>
      </p:sp>
      <p:sp>
        <p:nvSpPr>
          <p:cNvPr id="289" name="Shape 289"/>
          <p:cNvSpPr txBox="1">
            <a:spLocks noGrp="1"/>
          </p:cNvSpPr>
          <p:nvPr>
            <p:ph type="ftr" idx="11"/>
          </p:nvPr>
        </p:nvSpPr>
        <p:spPr>
          <a:xfrm>
            <a:off x="3124200" y="4767262"/>
            <a:ext cx="2895600" cy="273900"/>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rgbClr val="8DC7F9"/>
              </a:buClr>
              <a:buFont typeface="Arial"/>
              <a:buNone/>
              <a:defRPr sz="1200" b="0" i="0" u="none" strike="noStrike" cap="none">
                <a:solidFill>
                  <a:srgbClr val="8DC7F9"/>
                </a:solidFill>
                <a:latin typeface="Arial"/>
                <a:ea typeface="Arial"/>
                <a:cs typeface="Arial"/>
                <a:sym typeface="Arial"/>
              </a:defRPr>
            </a:lvl1pPr>
            <a:lvl2pPr marL="45720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914400"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1371600"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1828800"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228600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274320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320040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365760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endParaRPr/>
          </a:p>
        </p:txBody>
      </p:sp>
      <p:sp>
        <p:nvSpPr>
          <p:cNvPr id="290" name="Shape 290"/>
          <p:cNvSpPr txBox="1">
            <a:spLocks noGrp="1"/>
          </p:cNvSpPr>
          <p:nvPr>
            <p:ph type="sldNum" idx="12"/>
          </p:nvPr>
        </p:nvSpPr>
        <p:spPr>
          <a:xfrm>
            <a:off x="6553200" y="4767262"/>
            <a:ext cx="2133600" cy="273900"/>
          </a:xfrm>
          <a:prstGeom prst="rect">
            <a:avLst/>
          </a:prstGeom>
          <a:noFill/>
          <a:ln>
            <a:noFill/>
          </a:ln>
        </p:spPr>
        <p:txBody>
          <a:bodyPr lIns="91425" tIns="45700" rIns="91425" bIns="45700" anchor="ctr" anchorCtr="0">
            <a:noAutofit/>
          </a:bodyPr>
          <a:lstStyle/>
          <a:p>
            <a:pPr marL="0" marR="0" lvl="0" indent="0" algn="r" rtl="0">
              <a:lnSpc>
                <a:spcPct val="100000"/>
              </a:lnSpc>
              <a:spcBef>
                <a:spcPts val="0"/>
              </a:spcBef>
              <a:spcAft>
                <a:spcPts val="0"/>
              </a:spcAft>
              <a:buClr>
                <a:srgbClr val="8DC7F9"/>
              </a:buClr>
              <a:buSzPct val="25000"/>
              <a:buFont typeface="Arial"/>
              <a:buNone/>
            </a:pPr>
            <a:fld id="{00000000-1234-1234-1234-123412341234}" type="slidenum">
              <a:rPr lang="en" sz="1200" b="0" i="0" u="none" strike="noStrike" cap="none">
                <a:solidFill>
                  <a:srgbClr val="8DC7F9"/>
                </a:solidFill>
                <a:latin typeface="Arial"/>
                <a:ea typeface="Arial"/>
                <a:cs typeface="Arial"/>
                <a:sym typeface="Arial"/>
              </a:rPr>
              <a:t>‹#›</a:t>
            </a:fld>
            <a:endParaRPr lang="en" sz="1200" b="0" i="0" u="none" strike="noStrike" cap="none">
              <a:solidFill>
                <a:srgbClr val="8DC7F9"/>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702" r:id="rId1"/>
    <p:sldLayoutId id="2147483703" r:id="rId2"/>
    <p:sldLayoutId id="2147483704" r:id="rId3"/>
    <p:sldLayoutId id="2147483705" r:id="rId4"/>
    <p:sldLayoutId id="2147483706" r:id="rId5"/>
    <p:sldLayoutId id="2147483707" r:id="rId6"/>
    <p:sldLayoutId id="2147483708" r:id="rId7"/>
    <p:sldLayoutId id="2147483709" r:id="rId8"/>
    <p:sldLayoutId id="2147483710" r:id="rId9"/>
    <p:sldLayoutId id="2147483711" r:id="rId10"/>
    <p:sldLayoutId id="2147483712" r:id="rId11"/>
    <p:sldLayoutId id="2147483713" r:id="rId12"/>
    <p:sldLayoutId id="2147483714" r:id="rId13"/>
    <p:sldLayoutId id="2147483715" r:id="rId14"/>
    <p:sldLayoutId id="2147483716" r:id="rId15"/>
    <p:sldLayoutId id="2147483717" r:id="rId16"/>
    <p:sldLayoutId id="2147483718" r:id="rId17"/>
    <p:sldLayoutId id="2147483719" r:id="rId18"/>
    <p:sldLayoutId id="2147483720" r:id="rId19"/>
    <p:sldLayoutId id="2147483721" r:id="rId20"/>
    <p:sldLayoutId id="2147483722" r:id="rId21"/>
    <p:sldLayoutId id="2147483723" r:id="rId22"/>
    <p:sldLayoutId id="2147483724" r:id="rId23"/>
    <p:sldLayoutId id="2147483725" r:id="rId24"/>
    <p:sldLayoutId id="2147483726" r:id="rId25"/>
    <p:sldLayoutId id="2147483727" r:id="rId26"/>
    <p:sldLayoutId id="2147483728" r:id="rId27"/>
    <p:sldLayoutId id="2147483729" r:id="rId2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xml"/><Relationship Id="rId3" Type="http://schemas.openxmlformats.org/officeDocument/2006/relationships/image" Target="../media/image1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2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2.xml"/><Relationship Id="rId3" Type="http://schemas.openxmlformats.org/officeDocument/2006/relationships/image" Target="../media/image24.jpg"/></Relationships>
</file>

<file path=ppt/slides/_rels/slide13.xml.rels><?xml version="1.0" encoding="UTF-8" standalone="yes"?>
<Relationships xmlns="http://schemas.openxmlformats.org/package/2006/relationships"><Relationship Id="rId3" Type="http://schemas.openxmlformats.org/officeDocument/2006/relationships/image" Target="../media/image25.jpg"/><Relationship Id="rId4" Type="http://schemas.openxmlformats.org/officeDocument/2006/relationships/image" Target="../media/image26.jpg"/><Relationship Id="rId5" Type="http://schemas.openxmlformats.org/officeDocument/2006/relationships/image" Target="../media/image27.jpg"/><Relationship Id="rId1" Type="http://schemas.openxmlformats.org/officeDocument/2006/relationships/slideLayout" Target="../slideLayouts/slideLayout18.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4.xml"/><Relationship Id="rId3" Type="http://schemas.openxmlformats.org/officeDocument/2006/relationships/image" Target="../media/image28.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image" Target="../media/image29.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 Id="rId3" Type="http://schemas.openxmlformats.org/officeDocument/2006/relationships/image" Target="../media/image30.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9.xml"/><Relationship Id="rId3" Type="http://schemas.openxmlformats.org/officeDocument/2006/relationships/image" Target="../media/image31.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33.png"/><Relationship Id="rId5" Type="http://schemas.openxmlformats.org/officeDocument/2006/relationships/image" Target="../media/image34.png"/><Relationship Id="rId6" Type="http://schemas.openxmlformats.org/officeDocument/2006/relationships/image" Target="../media/image35.png"/><Relationship Id="rId1" Type="http://schemas.openxmlformats.org/officeDocument/2006/relationships/slideLayout" Target="../slideLayouts/slideLayout55.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5.xml"/><Relationship Id="rId3" Type="http://schemas.openxmlformats.org/officeDocument/2006/relationships/hyperlink" Target="mailto:educators@kidscodejeunesse.org"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26.xml"/><Relationship Id="rId3" Type="http://schemas.openxmlformats.org/officeDocument/2006/relationships/image" Target="../media/image3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7.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18.jpg"/><Relationship Id="rId4" Type="http://schemas.openxmlformats.org/officeDocument/2006/relationships/image" Target="../media/image19.jpg"/><Relationship Id="rId1" Type="http://schemas.openxmlformats.org/officeDocument/2006/relationships/slideLayout" Target="../slideLayouts/slideLayout18.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 Id="rId3" Type="http://schemas.openxmlformats.org/officeDocument/2006/relationships/image" Target="../media/image20.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21.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2.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pic>
        <p:nvPicPr>
          <p:cNvPr id="431" name="Shape 431" descr="Slide_1.png"/>
          <p:cNvPicPr preferRelativeResize="0"/>
          <p:nvPr/>
        </p:nvPicPr>
        <p:blipFill rotWithShape="1">
          <a:blip r:embed="rId3">
            <a:alphaModFix/>
          </a:blip>
          <a:srcRect l="8071"/>
          <a:stretch/>
        </p:blipFill>
        <p:spPr>
          <a:xfrm>
            <a:off x="1959428" y="9812"/>
            <a:ext cx="7159800" cy="2694600"/>
          </a:xfrm>
          <a:prstGeom prst="rect">
            <a:avLst/>
          </a:prstGeom>
          <a:noFill/>
          <a:ln>
            <a:noFill/>
          </a:ln>
        </p:spPr>
      </p:pic>
      <p:sp>
        <p:nvSpPr>
          <p:cNvPr id="432" name="Shape 432"/>
          <p:cNvSpPr/>
          <p:nvPr/>
        </p:nvSpPr>
        <p:spPr>
          <a:xfrm flipH="1">
            <a:off x="398850" y="1709750"/>
            <a:ext cx="5259000" cy="739200"/>
          </a:xfrm>
          <a:prstGeom prst="rect">
            <a:avLst/>
          </a:prstGeom>
          <a:solidFill>
            <a:schemeClr val="dk2"/>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lt1"/>
              </a:buClr>
              <a:buSzPct val="25000"/>
              <a:buFont typeface="Arial"/>
              <a:buNone/>
            </a:pPr>
            <a:r>
              <a:rPr lang="en" sz="3600" b="0" i="0" u="none" strike="noStrike" cap="none">
                <a:solidFill>
                  <a:schemeClr val="lt1"/>
                </a:solidFill>
                <a:latin typeface="Roboto Mono"/>
                <a:ea typeface="Roboto Mono"/>
                <a:cs typeface="Roboto Mono"/>
                <a:sym typeface="Roboto Mono"/>
              </a:rPr>
              <a:t>Une Introduction à </a:t>
            </a:r>
          </a:p>
        </p:txBody>
      </p:sp>
      <p:sp>
        <p:nvSpPr>
          <p:cNvPr id="433" name="Shape 433"/>
          <p:cNvSpPr/>
          <p:nvPr/>
        </p:nvSpPr>
        <p:spPr>
          <a:xfrm flipH="1">
            <a:off x="2403579" y="2700698"/>
            <a:ext cx="6084000" cy="739200"/>
          </a:xfrm>
          <a:prstGeom prst="rect">
            <a:avLst/>
          </a:prstGeom>
          <a:solidFill>
            <a:schemeClr val="dk2"/>
          </a:solidFill>
          <a:ln>
            <a:noFill/>
          </a:ln>
        </p:spPr>
        <p:txBody>
          <a:bodyPr lIns="91425" tIns="45700" rIns="91425" bIns="45700" anchor="ctr" anchorCtr="0">
            <a:noAutofit/>
          </a:bodyPr>
          <a:lstStyle/>
          <a:p>
            <a:pPr lvl="0" rtl="0">
              <a:spcBef>
                <a:spcPts val="0"/>
              </a:spcBef>
              <a:buClr>
                <a:schemeClr val="lt1"/>
              </a:buClr>
              <a:buSzPct val="25000"/>
              <a:buFont typeface="Arial"/>
              <a:buNone/>
            </a:pPr>
            <a:r>
              <a:rPr lang="en" sz="3600">
                <a:solidFill>
                  <a:schemeClr val="lt1"/>
                </a:solidFill>
                <a:latin typeface="Roboto Mono"/>
                <a:ea typeface="Roboto Mono"/>
                <a:cs typeface="Roboto Mono"/>
                <a:sym typeface="Roboto Mono"/>
              </a:rPr>
              <a:t>l’Internet et HTML</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Shape 504"/>
        <p:cNvGrpSpPr/>
        <p:nvPr/>
      </p:nvGrpSpPr>
      <p:grpSpPr>
        <a:xfrm>
          <a:off x="0" y="0"/>
          <a:ext cx="0" cy="0"/>
          <a:chOff x="0" y="0"/>
          <a:chExt cx="0" cy="0"/>
        </a:xfrm>
      </p:grpSpPr>
      <p:pic>
        <p:nvPicPr>
          <p:cNvPr id="505" name="Shape 505" descr="submarine_cable_map cropped.png"/>
          <p:cNvPicPr preferRelativeResize="0"/>
          <p:nvPr/>
        </p:nvPicPr>
        <p:blipFill rotWithShape="1">
          <a:blip r:embed="rId3">
            <a:alphaModFix/>
          </a:blip>
          <a:srcRect t="6777" b="6769"/>
          <a:stretch/>
        </p:blipFill>
        <p:spPr>
          <a:xfrm>
            <a:off x="-150" y="0"/>
            <a:ext cx="9144000" cy="5143499"/>
          </a:xfrm>
          <a:prstGeom prst="rect">
            <a:avLst/>
          </a:prstGeom>
          <a:noFill/>
          <a:ln>
            <a:noFill/>
          </a:ln>
        </p:spPr>
      </p:pic>
      <p:sp>
        <p:nvSpPr>
          <p:cNvPr id="506" name="Shape 506"/>
          <p:cNvSpPr/>
          <p:nvPr/>
        </p:nvSpPr>
        <p:spPr>
          <a:xfrm>
            <a:off x="2415625" y="333025"/>
            <a:ext cx="4693800" cy="567300"/>
          </a:xfrm>
          <a:prstGeom prst="rect">
            <a:avLst/>
          </a:prstGeom>
          <a:solidFill>
            <a:srgbClr val="FFFFFF"/>
          </a:solidFill>
          <a:ln w="9525" cap="flat" cmpd="sng">
            <a:solidFill>
              <a:schemeClr val="dk1"/>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07" name="Shape 507"/>
          <p:cNvSpPr txBox="1"/>
          <p:nvPr/>
        </p:nvSpPr>
        <p:spPr>
          <a:xfrm>
            <a:off x="2583950" y="428900"/>
            <a:ext cx="4360500" cy="338700"/>
          </a:xfrm>
          <a:prstGeom prst="rect">
            <a:avLst/>
          </a:prstGeom>
          <a:noFill/>
          <a:ln>
            <a:noFill/>
          </a:ln>
        </p:spPr>
        <p:txBody>
          <a:bodyPr lIns="91425" tIns="45700" rIns="91425" bIns="45700" anchor="t" anchorCtr="0">
            <a:noAutofit/>
          </a:bodyPr>
          <a:lstStyle/>
          <a:p>
            <a:pPr lvl="0" rtl="0">
              <a:lnSpc>
                <a:spcPct val="115000"/>
              </a:lnSpc>
              <a:spcBef>
                <a:spcPts val="0"/>
              </a:spcBef>
              <a:buClr>
                <a:schemeClr val="accent3"/>
              </a:buClr>
              <a:buSzPct val="61111"/>
              <a:buFont typeface="Arial"/>
              <a:buNone/>
            </a:pPr>
            <a:r>
              <a:rPr lang="en" sz="1800" b="1">
                <a:solidFill>
                  <a:srgbClr val="33AFF7"/>
                </a:solidFill>
                <a:latin typeface="Roboto Mono"/>
                <a:ea typeface="Roboto Mono"/>
                <a:cs typeface="Roboto Mono"/>
                <a:sym typeface="Roboto Mono"/>
              </a:rPr>
              <a:t>L'INTERNET QUI NOUS CONNECTE</a:t>
            </a:r>
          </a:p>
          <a:p>
            <a:pPr marL="0" marR="0" lvl="0" indent="0" algn="l" rtl="0">
              <a:lnSpc>
                <a:spcPct val="100000"/>
              </a:lnSpc>
              <a:spcBef>
                <a:spcPts val="0"/>
              </a:spcBef>
              <a:spcAft>
                <a:spcPts val="0"/>
              </a:spcAft>
              <a:buClr>
                <a:srgbClr val="33AFF7"/>
              </a:buClr>
              <a:buFont typeface="Arial"/>
              <a:buNone/>
            </a:pPr>
            <a:endParaRPr sz="1800" b="1">
              <a:solidFill>
                <a:srgbClr val="33AFF7"/>
              </a:solidFill>
              <a:latin typeface="Roboto Mono"/>
              <a:ea typeface="Roboto Mono"/>
              <a:cs typeface="Roboto Mono"/>
              <a:sym typeface="Roboto Mono"/>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12"/>
        <p:cNvGrpSpPr/>
        <p:nvPr/>
      </p:nvGrpSpPr>
      <p:grpSpPr>
        <a:xfrm>
          <a:off x="0" y="0"/>
          <a:ext cx="0" cy="0"/>
          <a:chOff x="0" y="0"/>
          <a:chExt cx="0" cy="0"/>
        </a:xfrm>
      </p:grpSpPr>
      <p:sp>
        <p:nvSpPr>
          <p:cNvPr id="513" name="Shape 513"/>
          <p:cNvSpPr txBox="1">
            <a:spLocks noGrp="1"/>
          </p:cNvSpPr>
          <p:nvPr>
            <p:ph type="title"/>
          </p:nvPr>
        </p:nvSpPr>
        <p:spPr>
          <a:xfrm>
            <a:off x="3440100" y="1737725"/>
            <a:ext cx="2111400" cy="566700"/>
          </a:xfrm>
          <a:prstGeom prst="rect">
            <a:avLst/>
          </a:prstGeom>
          <a:solidFill>
            <a:schemeClr val="lt1"/>
          </a:solidFill>
        </p:spPr>
        <p:txBody>
          <a:bodyPr lIns="91425" tIns="91425" rIns="91425" bIns="91425" anchor="t" anchorCtr="0">
            <a:noAutofit/>
          </a:bodyPr>
          <a:lstStyle/>
          <a:p>
            <a:pPr lvl="0" rtl="0">
              <a:lnSpc>
                <a:spcPct val="115000"/>
              </a:lnSpc>
              <a:spcBef>
                <a:spcPts val="0"/>
              </a:spcBef>
              <a:buClr>
                <a:schemeClr val="accent3"/>
              </a:buClr>
              <a:buSzPct val="45833"/>
              <a:buFont typeface="Arial"/>
              <a:buNone/>
            </a:pPr>
            <a:r>
              <a:rPr lang="en" sz="2400">
                <a:latin typeface="Roboto Mono"/>
                <a:ea typeface="Roboto Mono"/>
                <a:cs typeface="Roboto Mono"/>
                <a:sym typeface="Roboto Mono"/>
              </a:rPr>
              <a:t>Étape 3</a:t>
            </a:r>
          </a:p>
          <a:p>
            <a:pPr lvl="0">
              <a:spcBef>
                <a:spcPts val="0"/>
              </a:spcBef>
              <a:buNone/>
            </a:pPr>
            <a:endParaRPr sz="2400">
              <a:latin typeface="Roboto Mono"/>
              <a:ea typeface="Roboto Mono"/>
              <a:cs typeface="Roboto Mono"/>
              <a:sym typeface="Roboto Mono"/>
            </a:endParaRPr>
          </a:p>
        </p:txBody>
      </p:sp>
      <p:sp>
        <p:nvSpPr>
          <p:cNvPr id="514" name="Shape 514"/>
          <p:cNvSpPr txBox="1"/>
          <p:nvPr/>
        </p:nvSpPr>
        <p:spPr>
          <a:xfrm>
            <a:off x="2346750" y="2585125"/>
            <a:ext cx="4450500" cy="642600"/>
          </a:xfrm>
          <a:prstGeom prst="rect">
            <a:avLst/>
          </a:prstGeom>
          <a:solidFill>
            <a:schemeClr val="lt1"/>
          </a:solidFill>
          <a:ln>
            <a:noFill/>
          </a:ln>
        </p:spPr>
        <p:txBody>
          <a:bodyPr lIns="91425" tIns="91425" rIns="91425" bIns="91425" anchor="t" anchorCtr="0">
            <a:noAutofit/>
          </a:bodyPr>
          <a:lstStyle/>
          <a:p>
            <a:pPr lvl="0" algn="ctr" rtl="0">
              <a:lnSpc>
                <a:spcPct val="115000"/>
              </a:lnSpc>
              <a:spcBef>
                <a:spcPts val="0"/>
              </a:spcBef>
              <a:buClr>
                <a:schemeClr val="accent3"/>
              </a:buClr>
              <a:buSzPct val="36666"/>
              <a:buFont typeface="Arial"/>
              <a:buNone/>
            </a:pPr>
            <a:r>
              <a:rPr lang="en" sz="3000">
                <a:solidFill>
                  <a:schemeClr val="dk1"/>
                </a:solidFill>
                <a:latin typeface="Roboto Mono"/>
                <a:ea typeface="Roboto Mono"/>
                <a:cs typeface="Roboto Mono"/>
                <a:sym typeface="Roboto Mono"/>
              </a:rPr>
              <a:t>Tisser le Web</a:t>
            </a:r>
          </a:p>
          <a:p>
            <a:pPr lvl="0" algn="ctr">
              <a:spcBef>
                <a:spcPts val="0"/>
              </a:spcBef>
              <a:buNone/>
            </a:pPr>
            <a:endParaRPr sz="3000">
              <a:solidFill>
                <a:schemeClr val="dk1"/>
              </a:solidFill>
              <a:latin typeface="Roboto Mono"/>
              <a:ea typeface="Roboto Mono"/>
              <a:cs typeface="Roboto Mono"/>
              <a:sym typeface="Roboto Mono"/>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19"/>
        <p:cNvGrpSpPr/>
        <p:nvPr/>
      </p:nvGrpSpPr>
      <p:grpSpPr>
        <a:xfrm>
          <a:off x="0" y="0"/>
          <a:ext cx="0" cy="0"/>
          <a:chOff x="0" y="0"/>
          <a:chExt cx="0" cy="0"/>
        </a:xfrm>
      </p:grpSpPr>
      <p:sp>
        <p:nvSpPr>
          <p:cNvPr id="520" name="Shape 520"/>
          <p:cNvSpPr txBox="1">
            <a:spLocks noGrp="1"/>
          </p:cNvSpPr>
          <p:nvPr>
            <p:ph type="body" idx="1"/>
          </p:nvPr>
        </p:nvSpPr>
        <p:spPr>
          <a:xfrm>
            <a:off x="2281900" y="3878150"/>
            <a:ext cx="5846700" cy="1115700"/>
          </a:xfrm>
          <a:prstGeom prst="rect">
            <a:avLst/>
          </a:prstGeom>
          <a:solidFill>
            <a:schemeClr val="lt1"/>
          </a:solidFill>
        </p:spPr>
        <p:txBody>
          <a:bodyPr lIns="91425" tIns="91425" rIns="91425" bIns="91425" anchor="t" anchorCtr="0">
            <a:noAutofit/>
          </a:bodyPr>
          <a:lstStyle/>
          <a:p>
            <a:pPr marL="0" lvl="0" indent="-69850" rtl="0">
              <a:lnSpc>
                <a:spcPct val="115000"/>
              </a:lnSpc>
              <a:spcBef>
                <a:spcPts val="0"/>
              </a:spcBef>
              <a:buClr>
                <a:schemeClr val="accent3"/>
              </a:buClr>
              <a:buSzPct val="78571"/>
              <a:buFont typeface="Arial"/>
              <a:buNone/>
            </a:pPr>
            <a:r>
              <a:rPr lang="en" sz="1400">
                <a:solidFill>
                  <a:schemeClr val="dk2"/>
                </a:solidFill>
                <a:latin typeface="Roboto Mono"/>
                <a:ea typeface="Roboto Mono"/>
                <a:cs typeface="Roboto Mono"/>
                <a:sym typeface="Roboto Mono"/>
              </a:rPr>
              <a:t>Logiciels, systèmes d'exploitation et protocoles concurrents</a:t>
            </a:r>
          </a:p>
          <a:p>
            <a:pPr marL="152400" lvl="0" indent="0">
              <a:spcBef>
                <a:spcPts val="0"/>
              </a:spcBef>
              <a:buNone/>
            </a:pPr>
            <a:endParaRPr sz="1400">
              <a:solidFill>
                <a:schemeClr val="dk2"/>
              </a:solidFill>
              <a:latin typeface="Roboto Mono"/>
              <a:ea typeface="Roboto Mono"/>
              <a:cs typeface="Roboto Mono"/>
              <a:sym typeface="Roboto Mono"/>
            </a:endParaRPr>
          </a:p>
          <a:p>
            <a:pPr lvl="0">
              <a:spcBef>
                <a:spcPts val="0"/>
              </a:spcBef>
              <a:buNone/>
            </a:pPr>
            <a:endParaRPr sz="1400">
              <a:solidFill>
                <a:schemeClr val="dk2"/>
              </a:solidFill>
              <a:latin typeface="Roboto Mono"/>
              <a:ea typeface="Roboto Mono"/>
              <a:cs typeface="Roboto Mono"/>
              <a:sym typeface="Roboto Mono"/>
            </a:endParaRPr>
          </a:p>
        </p:txBody>
      </p:sp>
      <p:sp>
        <p:nvSpPr>
          <p:cNvPr id="521" name="Shape 521"/>
          <p:cNvSpPr txBox="1"/>
          <p:nvPr/>
        </p:nvSpPr>
        <p:spPr>
          <a:xfrm>
            <a:off x="2424175" y="339625"/>
            <a:ext cx="7116300" cy="888600"/>
          </a:xfrm>
          <a:prstGeom prst="rect">
            <a:avLst/>
          </a:prstGeom>
          <a:noFill/>
          <a:ln>
            <a:noFill/>
          </a:ln>
        </p:spPr>
        <p:txBody>
          <a:bodyPr lIns="91425" tIns="91425" rIns="91425" bIns="91425" anchor="t" anchorCtr="0">
            <a:noAutofit/>
          </a:bodyPr>
          <a:lstStyle/>
          <a:p>
            <a:pPr lvl="0" rtl="0">
              <a:lnSpc>
                <a:spcPct val="115000"/>
              </a:lnSpc>
              <a:spcBef>
                <a:spcPts val="0"/>
              </a:spcBef>
              <a:buClr>
                <a:schemeClr val="accent3"/>
              </a:buClr>
              <a:buSzPct val="61111"/>
              <a:buFont typeface="Arial"/>
              <a:buNone/>
            </a:pPr>
            <a:r>
              <a:rPr lang="en" sz="1800">
                <a:solidFill>
                  <a:schemeClr val="dk1"/>
                </a:solidFill>
                <a:latin typeface="Roboto Mono"/>
                <a:ea typeface="Roboto Mono"/>
                <a:cs typeface="Roboto Mono"/>
                <a:sym typeface="Roboto Mono"/>
              </a:rPr>
              <a:t>Dans les années 80 il y avait tellement de nouveaux ordinateurs</a:t>
            </a:r>
          </a:p>
          <a:p>
            <a:pPr marL="342900" lvl="0" indent="-260350" rtl="0">
              <a:spcBef>
                <a:spcPts val="480"/>
              </a:spcBef>
              <a:buClr>
                <a:schemeClr val="accent3"/>
              </a:buClr>
              <a:buSzPct val="61111"/>
              <a:buFont typeface="Arial"/>
              <a:buNone/>
            </a:pPr>
            <a:r>
              <a:rPr lang="en" sz="1800">
                <a:solidFill>
                  <a:schemeClr val="dk1"/>
                </a:solidFill>
                <a:latin typeface="Roboto Mono"/>
                <a:ea typeface="Roboto Mono"/>
                <a:cs typeface="Roboto Mono"/>
                <a:sym typeface="Roboto Mono"/>
              </a:rPr>
              <a:t> </a:t>
            </a:r>
          </a:p>
        </p:txBody>
      </p:sp>
      <p:pic>
        <p:nvPicPr>
          <p:cNvPr id="522" name="Shape 522" descr="oldcomputers.jpg"/>
          <p:cNvPicPr preferRelativeResize="0"/>
          <p:nvPr/>
        </p:nvPicPr>
        <p:blipFill>
          <a:blip r:embed="rId3">
            <a:alphaModFix/>
          </a:blip>
          <a:stretch>
            <a:fillRect/>
          </a:stretch>
        </p:blipFill>
        <p:spPr>
          <a:xfrm>
            <a:off x="3010875" y="1137675"/>
            <a:ext cx="4473200" cy="2588074"/>
          </a:xfrm>
          <a:prstGeom prst="rect">
            <a:avLst/>
          </a:prstGeom>
          <a:noFill/>
          <a:ln>
            <a:noFill/>
          </a:ln>
        </p:spPr>
      </p:pic>
      <p:sp>
        <p:nvSpPr>
          <p:cNvPr id="523" name="Shape 523"/>
          <p:cNvSpPr txBox="1"/>
          <p:nvPr/>
        </p:nvSpPr>
        <p:spPr>
          <a:xfrm>
            <a:off x="2477475" y="4436600"/>
            <a:ext cx="5651100" cy="633600"/>
          </a:xfrm>
          <a:prstGeom prst="rect">
            <a:avLst/>
          </a:prstGeom>
          <a:noFill/>
          <a:ln>
            <a:noFill/>
          </a:ln>
        </p:spPr>
        <p:txBody>
          <a:bodyPr lIns="91425" tIns="91425" rIns="91425" bIns="91425" anchor="t" anchorCtr="0">
            <a:noAutofit/>
          </a:bodyPr>
          <a:lstStyle/>
          <a:p>
            <a:pPr lvl="0" rtl="0">
              <a:lnSpc>
                <a:spcPct val="115000"/>
              </a:lnSpc>
              <a:spcBef>
                <a:spcPts val="0"/>
              </a:spcBef>
              <a:buClr>
                <a:schemeClr val="accent3"/>
              </a:buClr>
              <a:buFont typeface="Arial"/>
              <a:buNone/>
            </a:pPr>
            <a:r>
              <a:rPr lang="en">
                <a:solidFill>
                  <a:schemeClr val="dk1"/>
                </a:solidFill>
                <a:latin typeface="Roboto Mono"/>
                <a:ea typeface="Roboto Mono"/>
                <a:cs typeface="Roboto Mono"/>
                <a:sym typeface="Roboto Mono"/>
              </a:rPr>
              <a:t>Collaborer sur les données devient très difficile</a:t>
            </a:r>
          </a:p>
          <a:p>
            <a:pPr lvl="0">
              <a:spcBef>
                <a:spcPts val="0"/>
              </a:spcBef>
              <a:buNone/>
            </a:pPr>
            <a:endParaRPr>
              <a:solidFill>
                <a:schemeClr val="dk1"/>
              </a:solidFill>
              <a:latin typeface="Roboto Mono"/>
              <a:ea typeface="Roboto Mono"/>
              <a:cs typeface="Roboto Mono"/>
              <a:sym typeface="Roboto Mono"/>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28"/>
        <p:cNvGrpSpPr/>
        <p:nvPr/>
      </p:nvGrpSpPr>
      <p:grpSpPr>
        <a:xfrm>
          <a:off x="0" y="0"/>
          <a:ext cx="0" cy="0"/>
          <a:chOff x="0" y="0"/>
          <a:chExt cx="0" cy="0"/>
        </a:xfrm>
      </p:grpSpPr>
      <p:sp>
        <p:nvSpPr>
          <p:cNvPr id="529" name="Shape 529"/>
          <p:cNvSpPr txBox="1">
            <a:spLocks noGrp="1"/>
          </p:cNvSpPr>
          <p:nvPr>
            <p:ph type="title"/>
          </p:nvPr>
        </p:nvSpPr>
        <p:spPr>
          <a:xfrm>
            <a:off x="2777300" y="120300"/>
            <a:ext cx="7281300" cy="1020000"/>
          </a:xfrm>
          <a:prstGeom prst="rect">
            <a:avLst/>
          </a:prstGeom>
        </p:spPr>
        <p:txBody>
          <a:bodyPr lIns="91425" tIns="91425" rIns="91425" bIns="91425" anchor="ctr" anchorCtr="0">
            <a:noAutofit/>
          </a:bodyPr>
          <a:lstStyle/>
          <a:p>
            <a:pPr lvl="0" rtl="0">
              <a:lnSpc>
                <a:spcPct val="115000"/>
              </a:lnSpc>
              <a:spcBef>
                <a:spcPts val="0"/>
              </a:spcBef>
              <a:buClr>
                <a:schemeClr val="accent3"/>
              </a:buClr>
              <a:buSzPct val="45833"/>
              <a:buFont typeface="Arial"/>
              <a:buNone/>
            </a:pPr>
            <a:r>
              <a:rPr lang="en" sz="2400">
                <a:latin typeface="Roboto Mono"/>
                <a:ea typeface="Roboto Mono"/>
                <a:cs typeface="Roboto Mono"/>
                <a:sym typeface="Roboto Mono"/>
              </a:rPr>
              <a:t>Une ville en pleine croissance a besoin de protocoles</a:t>
            </a:r>
          </a:p>
          <a:p>
            <a:pPr lvl="0">
              <a:spcBef>
                <a:spcPts val="0"/>
              </a:spcBef>
              <a:buNone/>
            </a:pPr>
            <a:endParaRPr sz="2400">
              <a:latin typeface="Roboto Mono"/>
              <a:ea typeface="Roboto Mono"/>
              <a:cs typeface="Roboto Mono"/>
              <a:sym typeface="Roboto Mono"/>
            </a:endParaRPr>
          </a:p>
        </p:txBody>
      </p:sp>
      <p:sp>
        <p:nvSpPr>
          <p:cNvPr id="530" name="Shape 530"/>
          <p:cNvSpPr txBox="1">
            <a:spLocks noGrp="1"/>
          </p:cNvSpPr>
          <p:nvPr>
            <p:ph type="body" idx="1"/>
          </p:nvPr>
        </p:nvSpPr>
        <p:spPr>
          <a:xfrm>
            <a:off x="2833150" y="1456743"/>
            <a:ext cx="5562600" cy="668399"/>
          </a:xfrm>
          <a:prstGeom prst="rect">
            <a:avLst/>
          </a:prstGeom>
        </p:spPr>
        <p:txBody>
          <a:bodyPr lIns="91425" tIns="91425" rIns="91425" bIns="91425" anchor="t" anchorCtr="0">
            <a:noAutofit/>
          </a:bodyPr>
          <a:lstStyle/>
          <a:p>
            <a:pPr lvl="0">
              <a:spcBef>
                <a:spcPts val="0"/>
              </a:spcBef>
              <a:buNone/>
            </a:pPr>
            <a:r>
              <a:rPr lang="en" sz="1800">
                <a:latin typeface="Roboto Mono"/>
                <a:ea typeface="Roboto Mono"/>
                <a:cs typeface="Roboto Mono"/>
                <a:sym typeface="Roboto Mono"/>
              </a:rPr>
              <a:t>Protocoles communautaires</a:t>
            </a:r>
          </a:p>
          <a:p>
            <a:pPr lvl="0">
              <a:spcBef>
                <a:spcPts val="0"/>
              </a:spcBef>
              <a:buNone/>
            </a:pPr>
            <a:endParaRPr sz="1800">
              <a:latin typeface="Roboto Mono"/>
              <a:ea typeface="Roboto Mono"/>
              <a:cs typeface="Roboto Mono"/>
              <a:sym typeface="Roboto Mono"/>
            </a:endParaRPr>
          </a:p>
          <a:p>
            <a:pPr lvl="0">
              <a:spcBef>
                <a:spcPts val="0"/>
              </a:spcBef>
              <a:buNone/>
            </a:pPr>
            <a:endParaRPr sz="1800">
              <a:latin typeface="Roboto Mono"/>
              <a:ea typeface="Roboto Mono"/>
              <a:cs typeface="Roboto Mono"/>
              <a:sym typeface="Roboto Mono"/>
            </a:endParaRPr>
          </a:p>
        </p:txBody>
      </p:sp>
      <p:sp>
        <p:nvSpPr>
          <p:cNvPr id="531" name="Shape 531"/>
          <p:cNvSpPr txBox="1"/>
          <p:nvPr/>
        </p:nvSpPr>
        <p:spPr>
          <a:xfrm>
            <a:off x="192050" y="434125"/>
            <a:ext cx="2433300" cy="619500"/>
          </a:xfrm>
          <a:prstGeom prst="rect">
            <a:avLst/>
          </a:prstGeom>
          <a:noFill/>
          <a:ln>
            <a:noFill/>
          </a:ln>
        </p:spPr>
        <p:txBody>
          <a:bodyPr lIns="91425" tIns="91425" rIns="91425" bIns="91425" anchor="t" anchorCtr="0">
            <a:noAutofit/>
          </a:bodyPr>
          <a:lstStyle/>
          <a:p>
            <a:pPr lvl="0">
              <a:spcBef>
                <a:spcPts val="0"/>
              </a:spcBef>
              <a:buNone/>
            </a:pPr>
            <a:r>
              <a:rPr lang="en" sz="1800">
                <a:solidFill>
                  <a:schemeClr val="lt1"/>
                </a:solidFill>
                <a:latin typeface="Roboto Mono"/>
                <a:ea typeface="Roboto Mono"/>
                <a:cs typeface="Roboto Mono"/>
                <a:sym typeface="Roboto Mono"/>
              </a:rPr>
              <a:t>Protocoles de </a:t>
            </a:r>
          </a:p>
          <a:p>
            <a:pPr lvl="0">
              <a:spcBef>
                <a:spcPts val="0"/>
              </a:spcBef>
              <a:buNone/>
            </a:pPr>
            <a:r>
              <a:rPr lang="en" sz="1800">
                <a:solidFill>
                  <a:schemeClr val="lt1"/>
                </a:solidFill>
                <a:latin typeface="Roboto Mono"/>
                <a:ea typeface="Roboto Mono"/>
                <a:cs typeface="Roboto Mono"/>
                <a:sym typeface="Roboto Mono"/>
              </a:rPr>
              <a:t>location</a:t>
            </a:r>
          </a:p>
        </p:txBody>
      </p:sp>
      <p:pic>
        <p:nvPicPr>
          <p:cNvPr id="532" name="Shape 532" descr="addresses-amber-600x447.jpg"/>
          <p:cNvPicPr preferRelativeResize="0"/>
          <p:nvPr/>
        </p:nvPicPr>
        <p:blipFill>
          <a:blip r:embed="rId3">
            <a:alphaModFix/>
          </a:blip>
          <a:stretch>
            <a:fillRect/>
          </a:stretch>
        </p:blipFill>
        <p:spPr>
          <a:xfrm>
            <a:off x="163449" y="1211350"/>
            <a:ext cx="2433300" cy="1355000"/>
          </a:xfrm>
          <a:prstGeom prst="rect">
            <a:avLst/>
          </a:prstGeom>
          <a:noFill/>
          <a:ln>
            <a:noFill/>
          </a:ln>
        </p:spPr>
      </p:pic>
      <p:pic>
        <p:nvPicPr>
          <p:cNvPr id="533" name="Shape 533" descr="one-way-438122_640.jpg"/>
          <p:cNvPicPr preferRelativeResize="0"/>
          <p:nvPr/>
        </p:nvPicPr>
        <p:blipFill>
          <a:blip r:embed="rId4">
            <a:alphaModFix/>
          </a:blip>
          <a:stretch>
            <a:fillRect/>
          </a:stretch>
        </p:blipFill>
        <p:spPr>
          <a:xfrm>
            <a:off x="94587" y="3210750"/>
            <a:ext cx="2470374" cy="1751349"/>
          </a:xfrm>
          <a:prstGeom prst="rect">
            <a:avLst/>
          </a:prstGeom>
          <a:noFill/>
          <a:ln>
            <a:noFill/>
          </a:ln>
        </p:spPr>
      </p:pic>
      <p:pic>
        <p:nvPicPr>
          <p:cNvPr id="534" name="Shape 534" descr="stuttgart-1598427_640.jpg"/>
          <p:cNvPicPr preferRelativeResize="0"/>
          <p:nvPr/>
        </p:nvPicPr>
        <p:blipFill>
          <a:blip r:embed="rId5">
            <a:alphaModFix/>
          </a:blip>
          <a:stretch>
            <a:fillRect/>
          </a:stretch>
        </p:blipFill>
        <p:spPr>
          <a:xfrm>
            <a:off x="3083824" y="2054893"/>
            <a:ext cx="3704104" cy="2448181"/>
          </a:xfrm>
          <a:prstGeom prst="rect">
            <a:avLst/>
          </a:prstGeom>
          <a:noFill/>
          <a:ln>
            <a:noFill/>
          </a:ln>
        </p:spPr>
      </p:pic>
      <p:sp>
        <p:nvSpPr>
          <p:cNvPr id="535" name="Shape 535"/>
          <p:cNvSpPr txBox="1"/>
          <p:nvPr/>
        </p:nvSpPr>
        <p:spPr>
          <a:xfrm>
            <a:off x="3736800" y="4556225"/>
            <a:ext cx="4495800" cy="524400"/>
          </a:xfrm>
          <a:prstGeom prst="rect">
            <a:avLst/>
          </a:prstGeom>
          <a:noFill/>
          <a:ln>
            <a:noFill/>
          </a:ln>
        </p:spPr>
        <p:txBody>
          <a:bodyPr lIns="91425" tIns="91425" rIns="91425" bIns="91425" anchor="t" anchorCtr="0">
            <a:noAutofit/>
          </a:bodyPr>
          <a:lstStyle/>
          <a:p>
            <a:pPr lvl="0">
              <a:spcBef>
                <a:spcPts val="0"/>
              </a:spcBef>
              <a:buNone/>
            </a:pPr>
            <a:endParaRPr>
              <a:solidFill>
                <a:schemeClr val="dk1"/>
              </a:solidFill>
            </a:endParaRPr>
          </a:p>
        </p:txBody>
      </p:sp>
      <p:sp>
        <p:nvSpPr>
          <p:cNvPr id="536" name="Shape 536"/>
          <p:cNvSpPr txBox="1"/>
          <p:nvPr/>
        </p:nvSpPr>
        <p:spPr>
          <a:xfrm>
            <a:off x="118400" y="2566350"/>
            <a:ext cx="2580600" cy="730800"/>
          </a:xfrm>
          <a:prstGeom prst="rect">
            <a:avLst/>
          </a:prstGeom>
          <a:noFill/>
          <a:ln>
            <a:noFill/>
          </a:ln>
        </p:spPr>
        <p:txBody>
          <a:bodyPr lIns="91425" tIns="91425" rIns="91425" bIns="91425" anchor="t" anchorCtr="0">
            <a:noAutofit/>
          </a:bodyPr>
          <a:lstStyle/>
          <a:p>
            <a:pPr lvl="0">
              <a:spcBef>
                <a:spcPts val="0"/>
              </a:spcBef>
              <a:buNone/>
            </a:pPr>
            <a:r>
              <a:rPr lang="en" sz="1800">
                <a:solidFill>
                  <a:schemeClr val="lt1"/>
                </a:solidFill>
                <a:latin typeface="Roboto Mono"/>
                <a:ea typeface="Roboto Mono"/>
                <a:cs typeface="Roboto Mono"/>
                <a:sym typeface="Roboto Mono"/>
              </a:rPr>
              <a:t>Protocoles de la rue</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sp>
        <p:nvSpPr>
          <p:cNvPr id="542" name="Shape 542"/>
          <p:cNvSpPr txBox="1">
            <a:spLocks noGrp="1"/>
          </p:cNvSpPr>
          <p:nvPr>
            <p:ph type="title"/>
          </p:nvPr>
        </p:nvSpPr>
        <p:spPr>
          <a:xfrm>
            <a:off x="661725" y="517850"/>
            <a:ext cx="8322000" cy="758400"/>
          </a:xfrm>
          <a:prstGeom prst="rect">
            <a:avLst/>
          </a:prstGeom>
        </p:spPr>
        <p:txBody>
          <a:bodyPr lIns="91425" tIns="91425" rIns="91425" bIns="91425" anchor="t" anchorCtr="0">
            <a:noAutofit/>
          </a:bodyPr>
          <a:lstStyle/>
          <a:p>
            <a:pPr lvl="0" rtl="0">
              <a:lnSpc>
                <a:spcPct val="115000"/>
              </a:lnSpc>
              <a:spcBef>
                <a:spcPts val="0"/>
              </a:spcBef>
              <a:buNone/>
            </a:pPr>
            <a:r>
              <a:rPr lang="en" sz="2400" b="1">
                <a:latin typeface="Roboto Mono"/>
                <a:ea typeface="Roboto Mono"/>
                <a:cs typeface="Roboto Mono"/>
                <a:sym typeface="Roboto Mono"/>
              </a:rPr>
              <a:t>Innovateur numérique:</a:t>
            </a:r>
            <a:r>
              <a:rPr lang="en" sz="2400">
                <a:latin typeface="Roboto Mono"/>
                <a:ea typeface="Roboto Mono"/>
                <a:cs typeface="Roboto Mono"/>
                <a:sym typeface="Roboto Mono"/>
              </a:rPr>
              <a:t> </a:t>
            </a:r>
            <a:r>
              <a:rPr lang="en" sz="2400">
                <a:solidFill>
                  <a:schemeClr val="dk1"/>
                </a:solidFill>
                <a:latin typeface="Roboto Mono"/>
                <a:ea typeface="Roboto Mono"/>
                <a:cs typeface="Roboto Mono"/>
                <a:sym typeface="Roboto Mono"/>
              </a:rPr>
              <a:t>Sir Tim Berners-Lee</a:t>
            </a:r>
          </a:p>
        </p:txBody>
      </p:sp>
      <p:pic>
        <p:nvPicPr>
          <p:cNvPr id="543" name="Shape 543" descr="Sir_Tim_Berners-Lee.jpg"/>
          <p:cNvPicPr preferRelativeResize="0"/>
          <p:nvPr/>
        </p:nvPicPr>
        <p:blipFill>
          <a:blip r:embed="rId3">
            <a:alphaModFix/>
          </a:blip>
          <a:stretch>
            <a:fillRect/>
          </a:stretch>
        </p:blipFill>
        <p:spPr>
          <a:xfrm>
            <a:off x="916384" y="1481762"/>
            <a:ext cx="4247116" cy="2532075"/>
          </a:xfrm>
          <a:prstGeom prst="rect">
            <a:avLst/>
          </a:prstGeom>
          <a:noFill/>
          <a:ln>
            <a:noFill/>
          </a:ln>
        </p:spPr>
      </p:pic>
      <p:sp>
        <p:nvSpPr>
          <p:cNvPr id="544" name="Shape 544"/>
          <p:cNvSpPr txBox="1"/>
          <p:nvPr/>
        </p:nvSpPr>
        <p:spPr>
          <a:xfrm>
            <a:off x="5163500" y="1476550"/>
            <a:ext cx="3910200" cy="2694900"/>
          </a:xfrm>
          <a:prstGeom prst="rect">
            <a:avLst/>
          </a:prstGeom>
          <a:noFill/>
          <a:ln>
            <a:noFill/>
          </a:ln>
        </p:spPr>
        <p:txBody>
          <a:bodyPr lIns="91425" tIns="91425" rIns="91425" bIns="91425" anchor="t" anchorCtr="0">
            <a:noAutofit/>
          </a:bodyPr>
          <a:lstStyle/>
          <a:p>
            <a:pPr marL="457200" lvl="0" indent="-304800" rtl="0">
              <a:lnSpc>
                <a:spcPct val="115000"/>
              </a:lnSpc>
              <a:spcBef>
                <a:spcPts val="0"/>
              </a:spcBef>
              <a:buClr>
                <a:schemeClr val="dk1"/>
              </a:buClr>
              <a:buSzPct val="100000"/>
              <a:buFont typeface="Roboto Mono"/>
              <a:buChar char="-"/>
            </a:pPr>
            <a:r>
              <a:rPr lang="en" sz="1200">
                <a:solidFill>
                  <a:schemeClr val="dk1"/>
                </a:solidFill>
                <a:latin typeface="Roboto Mono"/>
                <a:ea typeface="Roboto Mono"/>
                <a:cs typeface="Roboto Mono"/>
                <a:sym typeface="Roboto Mono"/>
              </a:rPr>
              <a:t>La fin des années 80 a commencé à travailler au CERN, un centre de recherche européen près de Genève, reliant plus de 1000 scientifiques et ingénieurs de tous les continents.</a:t>
            </a:r>
          </a:p>
          <a:p>
            <a:pPr marL="457200" lvl="0" indent="-304800" rtl="0">
              <a:lnSpc>
                <a:spcPct val="115000"/>
              </a:lnSpc>
              <a:spcBef>
                <a:spcPts val="0"/>
              </a:spcBef>
              <a:buClr>
                <a:schemeClr val="dk1"/>
              </a:buClr>
              <a:buFont typeface="Roboto Mono"/>
              <a:buChar char="-"/>
            </a:pPr>
            <a:endParaRPr sz="1200">
              <a:solidFill>
                <a:schemeClr val="dk1"/>
              </a:solidFill>
              <a:latin typeface="Roboto Mono"/>
              <a:ea typeface="Roboto Mono"/>
              <a:cs typeface="Roboto Mono"/>
              <a:sym typeface="Roboto Mono"/>
            </a:endParaRPr>
          </a:p>
          <a:p>
            <a:pPr marL="457200" lvl="0" indent="-304800" rtl="0">
              <a:lnSpc>
                <a:spcPct val="115000"/>
              </a:lnSpc>
              <a:spcBef>
                <a:spcPts val="0"/>
              </a:spcBef>
              <a:buClr>
                <a:schemeClr val="dk1"/>
              </a:buClr>
              <a:buSzPct val="100000"/>
              <a:buFont typeface="Roboto Mono"/>
              <a:buChar char="-"/>
            </a:pPr>
            <a:r>
              <a:rPr lang="en" sz="1200">
                <a:solidFill>
                  <a:schemeClr val="dk1"/>
                </a:solidFill>
                <a:latin typeface="Roboto Mono"/>
                <a:ea typeface="Roboto Mono"/>
                <a:cs typeface="Roboto Mono"/>
                <a:sym typeface="Roboto Mono"/>
              </a:rPr>
              <a:t>Le CERN a besoin d'un système de protocoles pour que les données puissent être partagées.</a:t>
            </a:r>
          </a:p>
          <a:p>
            <a:pPr marL="457200" lvl="0" indent="-304800" rtl="0">
              <a:lnSpc>
                <a:spcPct val="115000"/>
              </a:lnSpc>
              <a:spcBef>
                <a:spcPts val="0"/>
              </a:spcBef>
              <a:buClr>
                <a:schemeClr val="dk1"/>
              </a:buClr>
              <a:buFont typeface="Roboto Mono"/>
              <a:buChar char="-"/>
            </a:pPr>
            <a:endParaRPr sz="1200">
              <a:solidFill>
                <a:schemeClr val="dk1"/>
              </a:solidFill>
              <a:latin typeface="Roboto Mono"/>
              <a:ea typeface="Roboto Mono"/>
              <a:cs typeface="Roboto Mono"/>
              <a:sym typeface="Roboto Mono"/>
            </a:endParaRPr>
          </a:p>
          <a:p>
            <a:pPr marL="457200" lvl="0" indent="-304800" rtl="0">
              <a:lnSpc>
                <a:spcPct val="115000"/>
              </a:lnSpc>
              <a:spcBef>
                <a:spcPts val="0"/>
              </a:spcBef>
              <a:buClr>
                <a:schemeClr val="dk1"/>
              </a:buClr>
              <a:buSzPct val="100000"/>
              <a:buFont typeface="Roboto Mono"/>
              <a:buChar char="-"/>
            </a:pPr>
            <a:r>
              <a:rPr lang="en" sz="1200">
                <a:solidFill>
                  <a:schemeClr val="dk1"/>
                </a:solidFill>
                <a:latin typeface="Roboto Mono"/>
                <a:ea typeface="Roboto Mono"/>
                <a:cs typeface="Roboto Mono"/>
                <a:sym typeface="Roboto Mono"/>
              </a:rPr>
              <a:t>TimBL (véritable surnom) est venu avec l'idée de pages Web qui auraient chacun une adresse qui les rendrait faciles à lier.</a:t>
            </a:r>
          </a:p>
          <a:p>
            <a:pPr lvl="0">
              <a:spcBef>
                <a:spcPts val="0"/>
              </a:spcBef>
              <a:buNone/>
            </a:pPr>
            <a:endParaRPr sz="1200">
              <a:solidFill>
                <a:schemeClr val="dk1"/>
              </a:solidFill>
              <a:latin typeface="Roboto Mono"/>
              <a:ea typeface="Roboto Mono"/>
              <a:cs typeface="Roboto Mono"/>
              <a:sym typeface="Roboto Mono"/>
            </a:endParaRPr>
          </a:p>
        </p:txBody>
      </p:sp>
      <p:sp>
        <p:nvSpPr>
          <p:cNvPr id="545" name="Shape 545"/>
          <p:cNvSpPr txBox="1"/>
          <p:nvPr/>
        </p:nvSpPr>
        <p:spPr>
          <a:xfrm>
            <a:off x="796700" y="4128350"/>
            <a:ext cx="4089300" cy="477000"/>
          </a:xfrm>
          <a:prstGeom prst="rect">
            <a:avLst/>
          </a:prstGeom>
          <a:noFill/>
          <a:ln>
            <a:noFill/>
          </a:ln>
        </p:spPr>
        <p:txBody>
          <a:bodyPr lIns="91425" tIns="91425" rIns="91425" bIns="91425" anchor="t" anchorCtr="0">
            <a:noAutofit/>
          </a:bodyPr>
          <a:lstStyle/>
          <a:p>
            <a:pPr lvl="0">
              <a:spcBef>
                <a:spcPts val="0"/>
              </a:spcBef>
              <a:buNone/>
            </a:pPr>
            <a:r>
              <a:rPr lang="en" sz="1200">
                <a:solidFill>
                  <a:schemeClr val="dk2"/>
                </a:solidFill>
                <a:latin typeface="Roboto Mono"/>
                <a:ea typeface="Roboto Mono"/>
                <a:cs typeface="Roboto Mono"/>
                <a:sym typeface="Roboto Mono"/>
              </a:rPr>
              <a:t>(L'homme dans la boîte des Jeux Olympiques de Londres)</a:t>
            </a:r>
          </a:p>
          <a:p>
            <a:pPr lvl="0">
              <a:spcBef>
                <a:spcPts val="0"/>
              </a:spcBef>
              <a:buNone/>
            </a:pPr>
            <a:endParaRPr sz="1200">
              <a:solidFill>
                <a:schemeClr val="dk2"/>
              </a:solidFill>
              <a:latin typeface="Roboto Mono"/>
              <a:ea typeface="Roboto Mono"/>
              <a:cs typeface="Roboto Mono"/>
              <a:sym typeface="Roboto Mono"/>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50"/>
        <p:cNvGrpSpPr/>
        <p:nvPr/>
      </p:nvGrpSpPr>
      <p:grpSpPr>
        <a:xfrm>
          <a:off x="0" y="0"/>
          <a:ext cx="0" cy="0"/>
          <a:chOff x="0" y="0"/>
          <a:chExt cx="0" cy="0"/>
        </a:xfrm>
      </p:grpSpPr>
      <p:sp>
        <p:nvSpPr>
          <p:cNvPr id="551" name="Shape 551"/>
          <p:cNvSpPr txBox="1">
            <a:spLocks noGrp="1"/>
          </p:cNvSpPr>
          <p:nvPr>
            <p:ph type="body" idx="1"/>
          </p:nvPr>
        </p:nvSpPr>
        <p:spPr>
          <a:xfrm>
            <a:off x="5001550" y="3417475"/>
            <a:ext cx="3655200" cy="738600"/>
          </a:xfrm>
          <a:prstGeom prst="rect">
            <a:avLst/>
          </a:prstGeom>
          <a:noFill/>
          <a:ln>
            <a:noFill/>
          </a:ln>
        </p:spPr>
        <p:txBody>
          <a:bodyPr lIns="91425" tIns="45700" rIns="91425" bIns="45700" anchor="t" anchorCtr="0">
            <a:noAutofit/>
          </a:bodyPr>
          <a:lstStyle/>
          <a:p>
            <a:pPr marL="0" lvl="0" indent="-69850" rtl="0">
              <a:lnSpc>
                <a:spcPct val="115000"/>
              </a:lnSpc>
              <a:spcBef>
                <a:spcPts val="0"/>
              </a:spcBef>
              <a:buClr>
                <a:schemeClr val="accent3"/>
              </a:buClr>
              <a:buSzPct val="61111"/>
              <a:buFont typeface="Arial"/>
              <a:buNone/>
            </a:pPr>
            <a:r>
              <a:rPr lang="en" sz="1800">
                <a:latin typeface="Roboto Mono"/>
                <a:ea typeface="Roboto Mono"/>
                <a:cs typeface="Roboto Mono"/>
                <a:sym typeface="Roboto Mono"/>
              </a:rPr>
              <a:t>Tim Berners Lee avec Nicola Pellow, qui a codé le navigateur de première ligne</a:t>
            </a:r>
          </a:p>
          <a:p>
            <a:pPr marL="0" marR="0" lvl="0" indent="0" algn="ctr" rtl="0">
              <a:spcBef>
                <a:spcPts val="0"/>
              </a:spcBef>
              <a:spcAft>
                <a:spcPts val="0"/>
              </a:spcAft>
              <a:buClr>
                <a:schemeClr val="lt1"/>
              </a:buClr>
              <a:buSzPct val="25000"/>
              <a:buFont typeface="Arial"/>
              <a:buNone/>
            </a:pPr>
            <a:endParaRPr sz="1800">
              <a:latin typeface="Roboto Mono"/>
              <a:ea typeface="Roboto Mono"/>
              <a:cs typeface="Roboto Mono"/>
              <a:sym typeface="Roboto Mono"/>
            </a:endParaRPr>
          </a:p>
        </p:txBody>
      </p:sp>
      <p:sp>
        <p:nvSpPr>
          <p:cNvPr id="552" name="Shape 552"/>
          <p:cNvSpPr txBox="1"/>
          <p:nvPr/>
        </p:nvSpPr>
        <p:spPr>
          <a:xfrm>
            <a:off x="259775" y="417399"/>
            <a:ext cx="4140000" cy="3826500"/>
          </a:xfrm>
          <a:prstGeom prst="rect">
            <a:avLst/>
          </a:prstGeom>
          <a:noFill/>
          <a:ln>
            <a:noFill/>
          </a:ln>
        </p:spPr>
        <p:txBody>
          <a:bodyPr lIns="91425" tIns="91425" rIns="91425" bIns="91425" anchor="t" anchorCtr="0">
            <a:noAutofit/>
          </a:bodyPr>
          <a:lstStyle/>
          <a:p>
            <a:pPr marR="0" lvl="0" algn="l" rtl="0">
              <a:lnSpc>
                <a:spcPct val="100000"/>
              </a:lnSpc>
              <a:spcBef>
                <a:spcPts val="0"/>
              </a:spcBef>
              <a:spcAft>
                <a:spcPts val="0"/>
              </a:spcAft>
              <a:buNone/>
            </a:pPr>
            <a:r>
              <a:rPr lang="en" sz="2000" b="0" i="0" u="none" strike="noStrike" cap="none">
                <a:solidFill>
                  <a:srgbClr val="33AFF7"/>
                </a:solidFill>
                <a:latin typeface="Arial"/>
                <a:ea typeface="Arial"/>
                <a:cs typeface="Arial"/>
                <a:sym typeface="Arial"/>
              </a:rPr>
              <a:t>  </a:t>
            </a:r>
          </a:p>
          <a:p>
            <a:pPr marR="0" lvl="0" algn="l" rtl="0">
              <a:lnSpc>
                <a:spcPct val="100000"/>
              </a:lnSpc>
              <a:spcBef>
                <a:spcPts val="0"/>
              </a:spcBef>
              <a:spcAft>
                <a:spcPts val="0"/>
              </a:spcAft>
              <a:buNone/>
            </a:pPr>
            <a:r>
              <a:rPr lang="en" sz="2000" b="0" i="0" u="none" strike="noStrike" cap="none">
                <a:solidFill>
                  <a:srgbClr val="33AFF7"/>
                </a:solidFill>
                <a:latin typeface="Arial"/>
                <a:ea typeface="Arial"/>
                <a:cs typeface="Arial"/>
                <a:sym typeface="Arial"/>
              </a:rPr>
              <a:t/>
            </a:r>
            <a:br>
              <a:rPr lang="en" sz="2000" b="0" i="0" u="none" strike="noStrike" cap="none">
                <a:solidFill>
                  <a:srgbClr val="33AFF7"/>
                </a:solidFill>
                <a:latin typeface="Arial"/>
                <a:ea typeface="Arial"/>
                <a:cs typeface="Arial"/>
                <a:sym typeface="Arial"/>
              </a:rPr>
            </a:br>
            <a:endParaRPr lang="en" sz="2000" b="0" i="0" u="none" strike="noStrike" cap="none">
              <a:solidFill>
                <a:srgbClr val="33AFF7"/>
              </a:solidFill>
              <a:latin typeface="Arial"/>
              <a:ea typeface="Arial"/>
              <a:cs typeface="Arial"/>
              <a:sym typeface="Arial"/>
            </a:endParaRPr>
          </a:p>
          <a:p>
            <a:pPr lvl="0" rtl="0">
              <a:lnSpc>
                <a:spcPct val="115000"/>
              </a:lnSpc>
              <a:spcBef>
                <a:spcPts val="0"/>
              </a:spcBef>
              <a:buClr>
                <a:schemeClr val="accent3"/>
              </a:buClr>
              <a:buSzPct val="61111"/>
              <a:buFont typeface="Arial"/>
              <a:buNone/>
            </a:pPr>
            <a:r>
              <a:rPr lang="en" sz="1800">
                <a:solidFill>
                  <a:schemeClr val="dk2"/>
                </a:solidFill>
                <a:latin typeface="Roboto Mono"/>
                <a:ea typeface="Roboto Mono"/>
                <a:cs typeface="Roboto Mono"/>
                <a:sym typeface="Roboto Mono"/>
              </a:rPr>
              <a:t>Dans 1993 les technologies et protocoles</a:t>
            </a:r>
            <a:br>
              <a:rPr lang="en" sz="1800">
                <a:solidFill>
                  <a:schemeClr val="dk2"/>
                </a:solidFill>
                <a:latin typeface="Roboto Mono"/>
                <a:ea typeface="Roboto Mono"/>
                <a:cs typeface="Roboto Mono"/>
                <a:sym typeface="Roboto Mono"/>
              </a:rPr>
            </a:br>
            <a:r>
              <a:rPr lang="en" sz="1800">
                <a:solidFill>
                  <a:schemeClr val="dk2"/>
                </a:solidFill>
                <a:latin typeface="Roboto Mono"/>
                <a:ea typeface="Roboto Mono"/>
                <a:cs typeface="Roboto Mono"/>
                <a:sym typeface="Roboto Mono"/>
              </a:rPr>
              <a:t>Derrière la WWW</a:t>
            </a:r>
            <a:br>
              <a:rPr lang="en" sz="1800">
                <a:solidFill>
                  <a:schemeClr val="dk2"/>
                </a:solidFill>
                <a:latin typeface="Roboto Mono"/>
                <a:ea typeface="Roboto Mono"/>
                <a:cs typeface="Roboto Mono"/>
                <a:sym typeface="Roboto Mono"/>
              </a:rPr>
            </a:br>
            <a:r>
              <a:rPr lang="en" sz="1800">
                <a:solidFill>
                  <a:schemeClr val="dk2"/>
                </a:solidFill>
                <a:latin typeface="Roboto Mono"/>
                <a:ea typeface="Roboto Mono"/>
                <a:cs typeface="Roboto Mono"/>
                <a:sym typeface="Roboto Mono"/>
              </a:rPr>
              <a:t>Est devenue «open source» pour que quiconque puisse les utiliser gratuitement.</a:t>
            </a:r>
          </a:p>
          <a:p>
            <a:pPr lvl="0" rtl="0">
              <a:spcBef>
                <a:spcPts val="0"/>
              </a:spcBef>
              <a:buNone/>
            </a:pPr>
            <a:endParaRPr sz="1800">
              <a:solidFill>
                <a:schemeClr val="dk2"/>
              </a:solidFill>
              <a:latin typeface="Roboto Mono"/>
              <a:ea typeface="Roboto Mono"/>
              <a:cs typeface="Roboto Mono"/>
              <a:sym typeface="Roboto Mono"/>
            </a:endParaRPr>
          </a:p>
          <a:p>
            <a:pPr lvl="0" rtl="0">
              <a:spcBef>
                <a:spcPts val="0"/>
              </a:spcBef>
              <a:buNone/>
            </a:pPr>
            <a:endParaRPr sz="1800">
              <a:solidFill>
                <a:schemeClr val="dk1"/>
              </a:solidFill>
            </a:endParaRPr>
          </a:p>
        </p:txBody>
      </p:sp>
      <p:sp>
        <p:nvSpPr>
          <p:cNvPr id="553" name="Shape 553"/>
          <p:cNvSpPr txBox="1"/>
          <p:nvPr/>
        </p:nvSpPr>
        <p:spPr>
          <a:xfrm>
            <a:off x="4812624" y="195375"/>
            <a:ext cx="3784800" cy="7386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2400" u="sng">
                <a:solidFill>
                  <a:schemeClr val="lt1"/>
                </a:solidFill>
                <a:latin typeface="Roboto Mono"/>
                <a:ea typeface="Roboto Mono"/>
                <a:cs typeface="Roboto Mono"/>
                <a:sym typeface="Roboto Mono"/>
              </a:rPr>
              <a:t>Le “</a:t>
            </a:r>
            <a:r>
              <a:rPr lang="en" sz="2400" b="0" i="0" u="sng" strike="noStrike" cap="none">
                <a:solidFill>
                  <a:schemeClr val="lt1"/>
                </a:solidFill>
                <a:latin typeface="Roboto Mono"/>
                <a:ea typeface="Roboto Mono"/>
                <a:cs typeface="Roboto Mono"/>
                <a:sym typeface="Roboto Mono"/>
              </a:rPr>
              <a:t>World Wide Web</a:t>
            </a:r>
            <a:r>
              <a:rPr lang="en" sz="2400" u="sng">
                <a:solidFill>
                  <a:schemeClr val="lt1"/>
                </a:solidFill>
                <a:latin typeface="Roboto Mono"/>
                <a:ea typeface="Roboto Mono"/>
                <a:cs typeface="Roboto Mono"/>
                <a:sym typeface="Roboto Mono"/>
              </a:rPr>
              <a:t>”</a:t>
            </a:r>
          </a:p>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pic>
        <p:nvPicPr>
          <p:cNvPr id="554" name="Shape 554" descr="NPellow.jpg"/>
          <p:cNvPicPr preferRelativeResize="0"/>
          <p:nvPr/>
        </p:nvPicPr>
        <p:blipFill>
          <a:blip r:embed="rId3">
            <a:alphaModFix/>
          </a:blip>
          <a:stretch>
            <a:fillRect/>
          </a:stretch>
        </p:blipFill>
        <p:spPr>
          <a:xfrm>
            <a:off x="5405624" y="899550"/>
            <a:ext cx="2601400" cy="233137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59"/>
        <p:cNvGrpSpPr/>
        <p:nvPr/>
      </p:nvGrpSpPr>
      <p:grpSpPr>
        <a:xfrm>
          <a:off x="0" y="0"/>
          <a:ext cx="0" cy="0"/>
          <a:chOff x="0" y="0"/>
          <a:chExt cx="0" cy="0"/>
        </a:xfrm>
      </p:grpSpPr>
      <p:sp>
        <p:nvSpPr>
          <p:cNvPr id="560" name="Shape 560"/>
          <p:cNvSpPr/>
          <p:nvPr/>
        </p:nvSpPr>
        <p:spPr>
          <a:xfrm flipH="1">
            <a:off x="501225" y="1943925"/>
            <a:ext cx="8041200" cy="873600"/>
          </a:xfrm>
          <a:prstGeom prst="rect">
            <a:avLst/>
          </a:prstGeom>
          <a:solidFill>
            <a:schemeClr val="lt1"/>
          </a:solidFill>
          <a:ln>
            <a:noFill/>
          </a:ln>
          <a:effectLst>
            <a:outerShdw blurRad="50799" dist="38100" dir="2700000" algn="tl" rotWithShape="0">
              <a:srgbClr val="000000">
                <a:alpha val="42745"/>
              </a:srgbClr>
            </a:outerShdw>
          </a:effectLst>
        </p:spPr>
        <p:txBody>
          <a:bodyPr lIns="91425" tIns="45700" rIns="91425" bIns="45700" anchor="ctr" anchorCtr="0">
            <a:noAutofit/>
          </a:bodyPr>
          <a:lstStyle/>
          <a:p>
            <a:pPr lvl="0" rtl="0">
              <a:lnSpc>
                <a:spcPct val="115000"/>
              </a:lnSpc>
              <a:spcBef>
                <a:spcPts val="0"/>
              </a:spcBef>
              <a:buClr>
                <a:schemeClr val="accent3"/>
              </a:buClr>
              <a:buFont typeface="Arial"/>
              <a:buNone/>
            </a:pPr>
            <a:endParaRPr sz="3600">
              <a:solidFill>
                <a:schemeClr val="dk1"/>
              </a:solidFill>
              <a:latin typeface="Roboto Mono"/>
              <a:ea typeface="Roboto Mono"/>
              <a:cs typeface="Roboto Mono"/>
              <a:sym typeface="Roboto Mono"/>
            </a:endParaRPr>
          </a:p>
          <a:p>
            <a:pPr lvl="0" rtl="0">
              <a:lnSpc>
                <a:spcPct val="115000"/>
              </a:lnSpc>
              <a:spcBef>
                <a:spcPts val="0"/>
              </a:spcBef>
              <a:buClr>
                <a:schemeClr val="accent3"/>
              </a:buClr>
              <a:buSzPct val="30555"/>
              <a:buFont typeface="Arial"/>
              <a:buNone/>
            </a:pPr>
            <a:r>
              <a:rPr lang="en" sz="3600">
                <a:solidFill>
                  <a:schemeClr val="dk1"/>
                </a:solidFill>
                <a:latin typeface="Roboto Mono"/>
                <a:ea typeface="Roboto Mono"/>
                <a:cs typeface="Roboto Mono"/>
                <a:sym typeface="Roboto Mono"/>
              </a:rPr>
              <a:t>Anatomie d'une adresse Web</a:t>
            </a:r>
          </a:p>
          <a:p>
            <a:pPr marL="0" marR="0" lvl="0" indent="0" algn="ctr" rtl="0">
              <a:lnSpc>
                <a:spcPct val="100000"/>
              </a:lnSpc>
              <a:spcBef>
                <a:spcPts val="0"/>
              </a:spcBef>
              <a:spcAft>
                <a:spcPts val="0"/>
              </a:spcAft>
              <a:buClr>
                <a:schemeClr val="dk1"/>
              </a:buClr>
              <a:buFont typeface="Calibri"/>
              <a:buNone/>
            </a:pPr>
            <a:endParaRPr sz="3600">
              <a:solidFill>
                <a:schemeClr val="dk1"/>
              </a:solidFill>
              <a:latin typeface="Roboto Mono"/>
              <a:ea typeface="Roboto Mono"/>
              <a:cs typeface="Roboto Mono"/>
              <a:sym typeface="Roboto Mono"/>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65"/>
        <p:cNvGrpSpPr/>
        <p:nvPr/>
      </p:nvGrpSpPr>
      <p:grpSpPr>
        <a:xfrm>
          <a:off x="0" y="0"/>
          <a:ext cx="0" cy="0"/>
          <a:chOff x="0" y="0"/>
          <a:chExt cx="0" cy="0"/>
        </a:xfrm>
      </p:grpSpPr>
      <p:sp>
        <p:nvSpPr>
          <p:cNvPr id="566" name="Shape 566"/>
          <p:cNvSpPr txBox="1">
            <a:spLocks noGrp="1"/>
          </p:cNvSpPr>
          <p:nvPr>
            <p:ph type="body" idx="1"/>
          </p:nvPr>
        </p:nvSpPr>
        <p:spPr>
          <a:xfrm>
            <a:off x="4467776" y="466560"/>
            <a:ext cx="4482599" cy="4388100"/>
          </a:xfrm>
          <a:prstGeom prst="rect">
            <a:avLst/>
          </a:prstGeom>
          <a:noFill/>
          <a:ln>
            <a:noFill/>
          </a:ln>
        </p:spPr>
        <p:txBody>
          <a:bodyPr lIns="91425" tIns="45700" rIns="91425" bIns="45700" anchor="t" anchorCtr="0">
            <a:noAutofit/>
          </a:bodyPr>
          <a:lstStyle/>
          <a:p>
            <a:pPr marL="0" lvl="0" indent="-69850" algn="ctr" rtl="0">
              <a:lnSpc>
                <a:spcPct val="115000"/>
              </a:lnSpc>
              <a:spcBef>
                <a:spcPts val="0"/>
              </a:spcBef>
              <a:buClr>
                <a:schemeClr val="accent3"/>
              </a:buClr>
              <a:buSzPct val="34375"/>
              <a:buFont typeface="Arial"/>
              <a:buNone/>
            </a:pPr>
            <a:r>
              <a:rPr lang="en" sz="3200" u="sng">
                <a:latin typeface="Roboto Mono"/>
                <a:ea typeface="Roboto Mono"/>
                <a:cs typeface="Roboto Mono"/>
                <a:sym typeface="Roboto Mono"/>
              </a:rPr>
              <a:t>Anatomie d'une adresse Web</a:t>
            </a:r>
          </a:p>
          <a:p>
            <a:pPr marL="0" marR="0" lvl="0" indent="0" algn="ctr" rtl="0">
              <a:spcBef>
                <a:spcPts val="0"/>
              </a:spcBef>
              <a:spcAft>
                <a:spcPts val="0"/>
              </a:spcAft>
              <a:buClr>
                <a:schemeClr val="lt1"/>
              </a:buClr>
              <a:buSzPct val="25000"/>
              <a:buFont typeface="Arial"/>
              <a:buNone/>
            </a:pPr>
            <a:endParaRPr sz="3200" u="sng">
              <a:latin typeface="Roboto Mono"/>
              <a:ea typeface="Roboto Mono"/>
              <a:cs typeface="Roboto Mono"/>
              <a:sym typeface="Roboto Mono"/>
            </a:endParaRPr>
          </a:p>
          <a:p>
            <a:pPr marL="1371600" marR="0" lvl="0" indent="457200" algn="l" rtl="0">
              <a:lnSpc>
                <a:spcPct val="150000"/>
              </a:lnSpc>
              <a:spcBef>
                <a:spcPts val="480"/>
              </a:spcBef>
              <a:spcAft>
                <a:spcPts val="0"/>
              </a:spcAft>
              <a:buClr>
                <a:schemeClr val="lt1"/>
              </a:buClr>
              <a:buSzPct val="25000"/>
              <a:buFont typeface="Arial"/>
              <a:buNone/>
            </a:pPr>
            <a:r>
              <a:rPr lang="en" sz="2400" b="1" i="0" u="none" strike="noStrike" cap="none">
                <a:solidFill>
                  <a:schemeClr val="lt1"/>
                </a:solidFill>
                <a:latin typeface="Roboto Mono"/>
                <a:ea typeface="Roboto Mono"/>
                <a:cs typeface="Roboto Mono"/>
                <a:sym typeface="Roboto Mono"/>
              </a:rPr>
              <a:t>URL</a:t>
            </a:r>
          </a:p>
          <a:p>
            <a:pPr marL="0" marR="0" lvl="0" indent="0" algn="ctr" rtl="0">
              <a:lnSpc>
                <a:spcPct val="150000"/>
              </a:lnSpc>
              <a:spcBef>
                <a:spcPts val="480"/>
              </a:spcBef>
              <a:spcAft>
                <a:spcPts val="0"/>
              </a:spcAft>
              <a:buClr>
                <a:schemeClr val="lt1"/>
              </a:buClr>
              <a:buSzPct val="25000"/>
              <a:buFont typeface="Arial"/>
              <a:buNone/>
            </a:pPr>
            <a:r>
              <a:rPr lang="en" sz="2400" b="1" i="0" u="none" strike="noStrike" cap="none">
                <a:solidFill>
                  <a:schemeClr val="lt1"/>
                </a:solidFill>
                <a:latin typeface="Roboto Mono"/>
                <a:ea typeface="Roboto Mono"/>
                <a:cs typeface="Roboto Mono"/>
                <a:sym typeface="Roboto Mono"/>
              </a:rPr>
              <a:t>HTTP</a:t>
            </a:r>
          </a:p>
          <a:p>
            <a:pPr marL="0" marR="0" lvl="0" indent="0" algn="ctr" rtl="0">
              <a:lnSpc>
                <a:spcPct val="150000"/>
              </a:lnSpc>
              <a:spcBef>
                <a:spcPts val="480"/>
              </a:spcBef>
              <a:spcAft>
                <a:spcPts val="0"/>
              </a:spcAft>
              <a:buClr>
                <a:schemeClr val="lt1"/>
              </a:buClr>
              <a:buSzPct val="25000"/>
              <a:buFont typeface="Arial"/>
              <a:buNone/>
            </a:pPr>
            <a:r>
              <a:rPr lang="en" sz="2400" b="1" i="0" u="none" strike="noStrike" cap="none">
                <a:solidFill>
                  <a:schemeClr val="lt1"/>
                </a:solidFill>
                <a:latin typeface="Roboto Mono"/>
                <a:ea typeface="Roboto Mono"/>
                <a:cs typeface="Roboto Mono"/>
                <a:sym typeface="Roboto Mono"/>
              </a:rPr>
              <a:t>WWW</a:t>
            </a:r>
          </a:p>
          <a:p>
            <a:pPr marL="0" marR="0" lvl="0" indent="0" algn="ctr" rtl="0">
              <a:lnSpc>
                <a:spcPct val="150000"/>
              </a:lnSpc>
              <a:spcBef>
                <a:spcPts val="480"/>
              </a:spcBef>
              <a:buClr>
                <a:schemeClr val="lt1"/>
              </a:buClr>
              <a:buSzPct val="25000"/>
              <a:buFont typeface="Arial"/>
              <a:buNone/>
            </a:pPr>
            <a:r>
              <a:rPr lang="en" sz="2400" b="1" i="0" u="none" strike="noStrike" cap="none">
                <a:solidFill>
                  <a:schemeClr val="lt1"/>
                </a:solidFill>
                <a:latin typeface="Roboto Mono"/>
                <a:ea typeface="Roboto Mono"/>
                <a:cs typeface="Roboto Mono"/>
                <a:sym typeface="Roboto Mono"/>
              </a:rPr>
              <a:t>HTML</a:t>
            </a:r>
          </a:p>
        </p:txBody>
      </p:sp>
      <p:sp>
        <p:nvSpPr>
          <p:cNvPr id="567" name="Shape 567"/>
          <p:cNvSpPr txBox="1"/>
          <p:nvPr/>
        </p:nvSpPr>
        <p:spPr>
          <a:xfrm>
            <a:off x="245125" y="237960"/>
            <a:ext cx="1605299" cy="369299"/>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Calibri"/>
              <a:ea typeface="Calibri"/>
              <a:cs typeface="Calibri"/>
              <a:sym typeface="Calibri"/>
            </a:endParaRPr>
          </a:p>
        </p:txBody>
      </p:sp>
      <p:sp>
        <p:nvSpPr>
          <p:cNvPr id="568" name="Shape 568"/>
          <p:cNvSpPr/>
          <p:nvPr/>
        </p:nvSpPr>
        <p:spPr>
          <a:xfrm flipH="1">
            <a:off x="8198399" y="4388075"/>
            <a:ext cx="945600" cy="699599"/>
          </a:xfrm>
          <a:prstGeom prst="rect">
            <a:avLst/>
          </a:prstGeom>
          <a:solidFill>
            <a:schemeClr val="dk1"/>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2400" b="0" i="0" u="none" strike="noStrike" cap="none">
              <a:solidFill>
                <a:schemeClr val="lt1"/>
              </a:solidFill>
              <a:latin typeface="Calibri"/>
              <a:ea typeface="Calibri"/>
              <a:cs typeface="Calibri"/>
              <a:sym typeface="Calibri"/>
            </a:endParaRPr>
          </a:p>
        </p:txBody>
      </p:sp>
      <p:pic>
        <p:nvPicPr>
          <p:cNvPr id="569" name="Shape 569" descr="www.jpg"/>
          <p:cNvPicPr preferRelativeResize="0"/>
          <p:nvPr/>
        </p:nvPicPr>
        <p:blipFill rotWithShape="1">
          <a:blip r:embed="rId3">
            <a:alphaModFix/>
          </a:blip>
          <a:srcRect/>
          <a:stretch/>
        </p:blipFill>
        <p:spPr>
          <a:xfrm>
            <a:off x="683562" y="1231550"/>
            <a:ext cx="3305174" cy="266699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74"/>
        <p:cNvGrpSpPr/>
        <p:nvPr/>
      </p:nvGrpSpPr>
      <p:grpSpPr>
        <a:xfrm>
          <a:off x="0" y="0"/>
          <a:ext cx="0" cy="0"/>
          <a:chOff x="0" y="0"/>
          <a:chExt cx="0" cy="0"/>
        </a:xfrm>
      </p:grpSpPr>
      <p:sp>
        <p:nvSpPr>
          <p:cNvPr id="575" name="Shape 575"/>
          <p:cNvSpPr txBox="1">
            <a:spLocks noGrp="1"/>
          </p:cNvSpPr>
          <p:nvPr>
            <p:ph type="title"/>
          </p:nvPr>
        </p:nvSpPr>
        <p:spPr>
          <a:xfrm>
            <a:off x="1526250" y="2134650"/>
            <a:ext cx="6091500" cy="874200"/>
          </a:xfrm>
          <a:prstGeom prst="rect">
            <a:avLst/>
          </a:prstGeom>
          <a:solidFill>
            <a:schemeClr val="lt1"/>
          </a:solidFill>
        </p:spPr>
        <p:txBody>
          <a:bodyPr lIns="91425" tIns="91425" rIns="91425" bIns="91425" anchor="t" anchorCtr="0">
            <a:noAutofit/>
          </a:bodyPr>
          <a:lstStyle/>
          <a:p>
            <a:pPr lvl="0" algn="l" rtl="0">
              <a:lnSpc>
                <a:spcPct val="115000"/>
              </a:lnSpc>
              <a:spcBef>
                <a:spcPts val="0"/>
              </a:spcBef>
              <a:buClr>
                <a:schemeClr val="accent3"/>
              </a:buClr>
              <a:buSzPct val="30555"/>
              <a:buFont typeface="Arial"/>
              <a:buNone/>
            </a:pPr>
            <a:r>
              <a:rPr lang="en">
                <a:latin typeface="Roboto Mono"/>
                <a:ea typeface="Roboto Mono"/>
                <a:cs typeface="Roboto Mono"/>
                <a:sym typeface="Roboto Mono"/>
              </a:rPr>
              <a:t>Citoyenneté numérique</a:t>
            </a:r>
          </a:p>
          <a:p>
            <a:pPr lvl="0">
              <a:spcBef>
                <a:spcPts val="0"/>
              </a:spcBef>
              <a:buNone/>
            </a:pPr>
            <a:endParaRPr>
              <a:latin typeface="Roboto Mono"/>
              <a:ea typeface="Roboto Mono"/>
              <a:cs typeface="Roboto Mono"/>
              <a:sym typeface="Roboto Mono"/>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80"/>
        <p:cNvGrpSpPr/>
        <p:nvPr/>
      </p:nvGrpSpPr>
      <p:grpSpPr>
        <a:xfrm>
          <a:off x="0" y="0"/>
          <a:ext cx="0" cy="0"/>
          <a:chOff x="0" y="0"/>
          <a:chExt cx="0" cy="0"/>
        </a:xfrm>
      </p:grpSpPr>
      <p:sp>
        <p:nvSpPr>
          <p:cNvPr id="581" name="Shape 581"/>
          <p:cNvSpPr txBox="1">
            <a:spLocks noGrp="1"/>
          </p:cNvSpPr>
          <p:nvPr>
            <p:ph type="title"/>
          </p:nvPr>
        </p:nvSpPr>
        <p:spPr>
          <a:xfrm>
            <a:off x="2261625" y="205975"/>
            <a:ext cx="6425400" cy="857400"/>
          </a:xfrm>
          <a:prstGeom prst="rect">
            <a:avLst/>
          </a:prstGeom>
        </p:spPr>
        <p:txBody>
          <a:bodyPr lIns="91425" tIns="91425" rIns="91425" bIns="91425" anchor="ctr" anchorCtr="0">
            <a:noAutofit/>
          </a:bodyPr>
          <a:lstStyle/>
          <a:p>
            <a:pPr lvl="0">
              <a:spcBef>
                <a:spcPts val="0"/>
              </a:spcBef>
              <a:buNone/>
            </a:pPr>
            <a:r>
              <a:rPr lang="en" sz="3000">
                <a:latin typeface="Roboto Mono"/>
                <a:ea typeface="Roboto Mono"/>
                <a:cs typeface="Roboto Mono"/>
                <a:sym typeface="Roboto Mono"/>
              </a:rPr>
              <a:t> </a:t>
            </a:r>
            <a:r>
              <a:rPr lang="en" sz="3000">
                <a:solidFill>
                  <a:schemeClr val="dk2"/>
                </a:solidFill>
                <a:latin typeface="Roboto Mono"/>
                <a:ea typeface="Roboto Mono"/>
                <a:cs typeface="Roboto Mono"/>
                <a:sym typeface="Roboto Mono"/>
              </a:rPr>
              <a:t>H</a:t>
            </a:r>
            <a:r>
              <a:rPr lang="en" sz="3000">
                <a:latin typeface="Roboto Mono"/>
                <a:ea typeface="Roboto Mono"/>
                <a:cs typeface="Roboto Mono"/>
                <a:sym typeface="Roboto Mono"/>
              </a:rPr>
              <a:t>yper </a:t>
            </a:r>
            <a:r>
              <a:rPr lang="en" sz="3000">
                <a:solidFill>
                  <a:srgbClr val="FF9900"/>
                </a:solidFill>
                <a:latin typeface="Roboto Mono"/>
                <a:ea typeface="Roboto Mono"/>
                <a:cs typeface="Roboto Mono"/>
                <a:sym typeface="Roboto Mono"/>
              </a:rPr>
              <a:t>T</a:t>
            </a:r>
            <a:r>
              <a:rPr lang="en" sz="3000">
                <a:latin typeface="Roboto Mono"/>
                <a:ea typeface="Roboto Mono"/>
                <a:cs typeface="Roboto Mono"/>
                <a:sym typeface="Roboto Mono"/>
              </a:rPr>
              <a:t>ext </a:t>
            </a:r>
            <a:r>
              <a:rPr lang="en" sz="3000">
                <a:solidFill>
                  <a:schemeClr val="dk2"/>
                </a:solidFill>
                <a:latin typeface="Roboto Mono"/>
                <a:ea typeface="Roboto Mono"/>
                <a:cs typeface="Roboto Mono"/>
                <a:sym typeface="Roboto Mono"/>
              </a:rPr>
              <a:t>M</a:t>
            </a:r>
            <a:r>
              <a:rPr lang="en" sz="3000">
                <a:latin typeface="Roboto Mono"/>
                <a:ea typeface="Roboto Mono"/>
                <a:cs typeface="Roboto Mono"/>
                <a:sym typeface="Roboto Mono"/>
              </a:rPr>
              <a:t>arkup </a:t>
            </a:r>
            <a:r>
              <a:rPr lang="en" sz="3000">
                <a:solidFill>
                  <a:schemeClr val="dk2"/>
                </a:solidFill>
                <a:latin typeface="Roboto Mono"/>
                <a:ea typeface="Roboto Mono"/>
                <a:cs typeface="Roboto Mono"/>
                <a:sym typeface="Roboto Mono"/>
              </a:rPr>
              <a:t>L</a:t>
            </a:r>
            <a:r>
              <a:rPr lang="en" sz="3000">
                <a:latin typeface="Roboto Mono"/>
                <a:ea typeface="Roboto Mono"/>
                <a:cs typeface="Roboto Mono"/>
                <a:sym typeface="Roboto Mono"/>
              </a:rPr>
              <a:t>anguage</a:t>
            </a:r>
          </a:p>
        </p:txBody>
      </p:sp>
      <p:sp>
        <p:nvSpPr>
          <p:cNvPr id="582" name="Shape 582"/>
          <p:cNvSpPr txBox="1">
            <a:spLocks noGrp="1"/>
          </p:cNvSpPr>
          <p:nvPr>
            <p:ph type="body" idx="1"/>
          </p:nvPr>
        </p:nvSpPr>
        <p:spPr>
          <a:xfrm>
            <a:off x="2612700" y="1487975"/>
            <a:ext cx="6531300" cy="2872500"/>
          </a:xfrm>
          <a:prstGeom prst="rect">
            <a:avLst/>
          </a:prstGeom>
        </p:spPr>
        <p:txBody>
          <a:bodyPr lIns="91425" tIns="91425" rIns="91425" bIns="91425" anchor="t" anchorCtr="0">
            <a:noAutofit/>
          </a:bodyPr>
          <a:lstStyle/>
          <a:p>
            <a:pPr marL="457200" lvl="0" indent="-342900" rtl="0">
              <a:lnSpc>
                <a:spcPct val="115000"/>
              </a:lnSpc>
              <a:spcBef>
                <a:spcPts val="0"/>
              </a:spcBef>
              <a:buSzPct val="100000"/>
              <a:buFont typeface="Roboto Mono"/>
            </a:pPr>
            <a:r>
              <a:rPr lang="en" sz="1800">
                <a:solidFill>
                  <a:schemeClr val="dk2"/>
                </a:solidFill>
                <a:latin typeface="Roboto Mono"/>
                <a:ea typeface="Roboto Mono"/>
                <a:cs typeface="Roboto Mono"/>
                <a:sym typeface="Roboto Mono"/>
              </a:rPr>
              <a:t>Structurer les données sur les pages Web.</a:t>
            </a:r>
            <a:br>
              <a:rPr lang="en" sz="1800">
                <a:solidFill>
                  <a:schemeClr val="dk2"/>
                </a:solidFill>
                <a:latin typeface="Roboto Mono"/>
                <a:ea typeface="Roboto Mono"/>
                <a:cs typeface="Roboto Mono"/>
                <a:sym typeface="Roboto Mono"/>
              </a:rPr>
            </a:br>
            <a:r>
              <a:rPr lang="en" sz="1800">
                <a:solidFill>
                  <a:schemeClr val="dk2"/>
                </a:solidFill>
                <a:latin typeface="Roboto Mono"/>
                <a:ea typeface="Roboto Mono"/>
                <a:cs typeface="Roboto Mono"/>
                <a:sym typeface="Roboto Mono"/>
              </a:rPr>
              <a:t/>
            </a:r>
            <a:br>
              <a:rPr lang="en" sz="1800">
                <a:solidFill>
                  <a:schemeClr val="dk2"/>
                </a:solidFill>
                <a:latin typeface="Roboto Mono"/>
                <a:ea typeface="Roboto Mono"/>
                <a:cs typeface="Roboto Mono"/>
                <a:sym typeface="Roboto Mono"/>
              </a:rPr>
            </a:br>
            <a:r>
              <a:rPr lang="en" sz="1800">
                <a:solidFill>
                  <a:schemeClr val="dk2"/>
                </a:solidFill>
                <a:latin typeface="Roboto Mono"/>
                <a:ea typeface="Roboto Mono"/>
                <a:cs typeface="Roboto Mono"/>
                <a:sym typeface="Roboto Mono"/>
              </a:rPr>
              <a:t>L'apprentissage peut vous faire un citoyen numérique plus habilité, mieux équipé pour l'expression, la compréhension et la connexion sur le World Wide Web.</a:t>
            </a:r>
          </a:p>
          <a:p>
            <a:pPr marL="457200" lvl="0" indent="-342900" rtl="0">
              <a:spcBef>
                <a:spcPts val="0"/>
              </a:spcBef>
              <a:buClr>
                <a:schemeClr val="dk2"/>
              </a:buClr>
              <a:buSzPct val="100000"/>
              <a:buFont typeface="Roboto Mono"/>
            </a:pPr>
            <a:endParaRPr sz="1800">
              <a:solidFill>
                <a:schemeClr val="dk2"/>
              </a:solidFill>
              <a:latin typeface="Roboto Mono"/>
              <a:ea typeface="Roboto Mono"/>
              <a:cs typeface="Roboto Mono"/>
              <a:sym typeface="Roboto Mono"/>
            </a:endParaRPr>
          </a:p>
          <a:p>
            <a:pPr marL="0" lvl="0" indent="0">
              <a:spcBef>
                <a:spcPts val="0"/>
              </a:spcBef>
              <a:buNone/>
            </a:pPr>
            <a:endParaRPr>
              <a:solidFill>
                <a:schemeClr val="dk2"/>
              </a:solidFill>
            </a:endParaRPr>
          </a:p>
        </p:txBody>
      </p:sp>
      <p:pic>
        <p:nvPicPr>
          <p:cNvPr id="583" name="Shape 583" descr="38b5f8a36d8cd5d95b7fa5f66ec33130.jpeg"/>
          <p:cNvPicPr preferRelativeResize="0"/>
          <p:nvPr/>
        </p:nvPicPr>
        <p:blipFill>
          <a:blip r:embed="rId3">
            <a:alphaModFix/>
          </a:blip>
          <a:stretch>
            <a:fillRect/>
          </a:stretch>
        </p:blipFill>
        <p:spPr>
          <a:xfrm>
            <a:off x="228600" y="1368175"/>
            <a:ext cx="2307899" cy="2462907"/>
          </a:xfrm>
          <a:prstGeom prst="rect">
            <a:avLst/>
          </a:prstGeom>
          <a:noFill/>
          <a:ln>
            <a:noFill/>
          </a:ln>
        </p:spPr>
      </p:pic>
      <p:sp>
        <p:nvSpPr>
          <p:cNvPr id="584" name="Shape 584"/>
          <p:cNvSpPr txBox="1"/>
          <p:nvPr/>
        </p:nvSpPr>
        <p:spPr>
          <a:xfrm>
            <a:off x="191550" y="3957325"/>
            <a:ext cx="1794300" cy="703500"/>
          </a:xfrm>
          <a:prstGeom prst="rect">
            <a:avLst/>
          </a:prstGeom>
          <a:noFill/>
          <a:ln>
            <a:noFill/>
          </a:ln>
        </p:spPr>
        <p:txBody>
          <a:bodyPr lIns="91425" tIns="91425" rIns="91425" bIns="91425" anchor="t" anchorCtr="0">
            <a:noAutofit/>
          </a:bodyPr>
          <a:lstStyle/>
          <a:p>
            <a:pPr lvl="0">
              <a:spcBef>
                <a:spcPts val="0"/>
              </a:spcBef>
              <a:buNone/>
            </a:pPr>
            <a:r>
              <a:rPr lang="en" sz="1200">
                <a:solidFill>
                  <a:schemeClr val="lt1"/>
                </a:solidFill>
                <a:latin typeface="Roboto Mono"/>
                <a:ea typeface="Roboto Mono"/>
                <a:cs typeface="Roboto Mono"/>
                <a:sym typeface="Roboto Mono"/>
              </a:rPr>
              <a:t>h/t common sense media</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37"/>
        <p:cNvGrpSpPr/>
        <p:nvPr/>
      </p:nvGrpSpPr>
      <p:grpSpPr>
        <a:xfrm>
          <a:off x="0" y="0"/>
          <a:ext cx="0" cy="0"/>
          <a:chOff x="0" y="0"/>
          <a:chExt cx="0" cy="0"/>
        </a:xfrm>
      </p:grpSpPr>
      <p:sp>
        <p:nvSpPr>
          <p:cNvPr id="438" name="Shape 438"/>
          <p:cNvSpPr/>
          <p:nvPr/>
        </p:nvSpPr>
        <p:spPr>
          <a:xfrm flipH="1">
            <a:off x="220427" y="278275"/>
            <a:ext cx="6117300" cy="873600"/>
          </a:xfrm>
          <a:prstGeom prst="rect">
            <a:avLst/>
          </a:prstGeom>
          <a:solidFill>
            <a:schemeClr val="dk1"/>
          </a:solidFill>
          <a:ln>
            <a:noFill/>
          </a:ln>
          <a:effectLst>
            <a:outerShdw blurRad="50799" dist="38100" dir="2700000" algn="tl" rotWithShape="0">
              <a:srgbClr val="000000">
                <a:alpha val="42750"/>
              </a:srgbClr>
            </a:outerShdw>
          </a:effectLst>
        </p:spPr>
        <p:txBody>
          <a:bodyPr lIns="91425" tIns="45700" rIns="91425" bIns="45700" anchor="ctr" anchorCtr="0">
            <a:noAutofit/>
          </a:bodyPr>
          <a:lstStyle/>
          <a:p>
            <a:pPr marL="0" marR="0" lvl="0" indent="0" algn="l" rtl="0">
              <a:lnSpc>
                <a:spcPct val="100000"/>
              </a:lnSpc>
              <a:spcBef>
                <a:spcPts val="0"/>
              </a:spcBef>
              <a:spcAft>
                <a:spcPts val="0"/>
              </a:spcAft>
              <a:buClr>
                <a:schemeClr val="lt1"/>
              </a:buClr>
              <a:buSzPct val="25000"/>
              <a:buFont typeface="Arial"/>
              <a:buNone/>
            </a:pPr>
            <a:r>
              <a:rPr lang="en" sz="3600" b="0" i="0" u="none" strike="noStrike" cap="none">
                <a:solidFill>
                  <a:schemeClr val="lt1"/>
                </a:solidFill>
                <a:latin typeface="Roboto Mono"/>
                <a:ea typeface="Roboto Mono"/>
                <a:cs typeface="Roboto Mono"/>
                <a:sym typeface="Roboto Mono"/>
              </a:rPr>
              <a:t>Inspirer &amp; Outiller</a:t>
            </a:r>
          </a:p>
        </p:txBody>
      </p:sp>
      <p:sp>
        <p:nvSpPr>
          <p:cNvPr id="439" name="Shape 439"/>
          <p:cNvSpPr/>
          <p:nvPr/>
        </p:nvSpPr>
        <p:spPr>
          <a:xfrm flipH="1">
            <a:off x="237105" y="1313600"/>
            <a:ext cx="8419500" cy="1511400"/>
          </a:xfrm>
          <a:prstGeom prst="rect">
            <a:avLst/>
          </a:prstGeom>
          <a:solidFill>
            <a:schemeClr val="dk1"/>
          </a:solidFill>
          <a:ln>
            <a:noFill/>
          </a:ln>
          <a:effectLst>
            <a:outerShdw blurRad="50799" dist="38100" dir="2700000" algn="tl" rotWithShape="0">
              <a:srgbClr val="000000">
                <a:alpha val="42750"/>
              </a:srgbClr>
            </a:outerShdw>
          </a:effectLst>
        </p:spPr>
        <p:txBody>
          <a:bodyPr lIns="91425" tIns="45700" rIns="91425" bIns="45700" anchor="ctr" anchorCtr="0">
            <a:noAutofit/>
          </a:bodyPr>
          <a:lstStyle/>
          <a:p>
            <a:pPr marL="0" marR="0" lvl="0" indent="0" algn="l" rtl="0">
              <a:lnSpc>
                <a:spcPct val="100000"/>
              </a:lnSpc>
              <a:spcBef>
                <a:spcPts val="0"/>
              </a:spcBef>
              <a:spcAft>
                <a:spcPts val="0"/>
              </a:spcAft>
              <a:buClr>
                <a:schemeClr val="lt1"/>
              </a:buClr>
              <a:buSzPct val="25000"/>
              <a:buFont typeface="Arial"/>
              <a:buNone/>
            </a:pPr>
            <a:r>
              <a:rPr lang="en" sz="3600" b="0" i="0" u="none" strike="noStrike" cap="none">
                <a:solidFill>
                  <a:schemeClr val="lt1"/>
                </a:solidFill>
                <a:latin typeface="Roboto Mono"/>
                <a:ea typeface="Roboto Mono"/>
                <a:cs typeface="Roboto Mono"/>
                <a:sym typeface="Roboto Mono"/>
              </a:rPr>
              <a:t>Les Enfants Canadiens avec la</a:t>
            </a:r>
          </a:p>
          <a:p>
            <a:pPr marL="0" marR="0" lvl="0" indent="0" algn="l" rtl="0">
              <a:lnSpc>
                <a:spcPct val="100000"/>
              </a:lnSpc>
              <a:spcBef>
                <a:spcPts val="0"/>
              </a:spcBef>
              <a:spcAft>
                <a:spcPts val="0"/>
              </a:spcAft>
              <a:buClr>
                <a:schemeClr val="accent4"/>
              </a:buClr>
              <a:buSzPct val="25000"/>
              <a:buFont typeface="Arial"/>
              <a:buNone/>
            </a:pPr>
            <a:r>
              <a:rPr lang="en" sz="3600" b="0" i="0" u="none" strike="noStrike" cap="none">
                <a:solidFill>
                  <a:schemeClr val="accent4"/>
                </a:solidFill>
                <a:latin typeface="Roboto Mono"/>
                <a:ea typeface="Roboto Mono"/>
                <a:cs typeface="Roboto Mono"/>
                <a:sym typeface="Roboto Mono"/>
              </a:rPr>
              <a:t>Programmation Informatique</a:t>
            </a:r>
          </a:p>
        </p:txBody>
      </p:sp>
      <p:sp>
        <p:nvSpPr>
          <p:cNvPr id="440" name="Shape 440"/>
          <p:cNvSpPr/>
          <p:nvPr/>
        </p:nvSpPr>
        <p:spPr>
          <a:xfrm>
            <a:off x="241076" y="2934400"/>
            <a:ext cx="5517900" cy="23562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Arial"/>
              <a:buNone/>
            </a:pPr>
            <a:r>
              <a:rPr lang="en" sz="1400" b="0" i="0" u="none" strike="noStrike" cap="none">
                <a:solidFill>
                  <a:schemeClr val="dk1"/>
                </a:solidFill>
                <a:latin typeface="Roboto Mono"/>
                <a:ea typeface="Roboto Mono"/>
                <a:cs typeface="Roboto Mono"/>
                <a:sym typeface="Roboto Mono"/>
              </a:rPr>
              <a:t>Nous sommes un organisme à but non lucratif canadien se consacrant à </a:t>
            </a:r>
            <a:r>
              <a:rPr lang="en" sz="1400" b="0" i="0" u="none" strike="noStrike" cap="none">
                <a:solidFill>
                  <a:schemeClr val="accent4"/>
                </a:solidFill>
                <a:latin typeface="Roboto Mono"/>
                <a:ea typeface="Roboto Mono"/>
                <a:cs typeface="Roboto Mono"/>
                <a:sym typeface="Roboto Mono"/>
              </a:rPr>
              <a:t>outiller</a:t>
            </a:r>
            <a:r>
              <a:rPr lang="en" sz="1400" b="1" i="0" u="none" strike="noStrike" cap="none">
                <a:solidFill>
                  <a:schemeClr val="dk1"/>
                </a:solidFill>
                <a:latin typeface="Roboto Mono"/>
                <a:ea typeface="Roboto Mono"/>
                <a:cs typeface="Roboto Mono"/>
                <a:sym typeface="Roboto Mono"/>
              </a:rPr>
              <a:t> </a:t>
            </a:r>
            <a:r>
              <a:rPr lang="en" sz="1400" b="0" i="0" u="none" strike="noStrike" cap="none">
                <a:solidFill>
                  <a:schemeClr val="dk1"/>
                </a:solidFill>
                <a:latin typeface="Roboto Mono"/>
                <a:ea typeface="Roboto Mono"/>
                <a:cs typeface="Roboto Mono"/>
                <a:sym typeface="Roboto Mono"/>
              </a:rPr>
              <a:t>les élèves, les enseignants et les parents avec les compétences qui aideront à s’épanouir dans une société axée sur la technologie. </a:t>
            </a:r>
          </a:p>
          <a:p>
            <a:pPr marL="0" marR="0" lvl="0" indent="0" algn="l" rtl="0">
              <a:lnSpc>
                <a:spcPct val="100000"/>
              </a:lnSpc>
              <a:spcBef>
                <a:spcPts val="0"/>
              </a:spcBef>
              <a:spcAft>
                <a:spcPts val="0"/>
              </a:spcAft>
              <a:buClr>
                <a:schemeClr val="dk1"/>
              </a:buClr>
              <a:buSzPct val="25000"/>
              <a:buFont typeface="Arial"/>
              <a:buNone/>
            </a:pPr>
            <a:r>
              <a:rPr lang="en" sz="1400" b="0" i="0" u="none" strike="noStrike" cap="none">
                <a:solidFill>
                  <a:schemeClr val="dk1"/>
                </a:solidFill>
                <a:latin typeface="Roboto Mono"/>
                <a:ea typeface="Roboto Mono"/>
                <a:cs typeface="Roboto Mono"/>
                <a:sym typeface="Roboto Mono"/>
              </a:rPr>
              <a:t/>
            </a:r>
            <a:br>
              <a:rPr lang="en" sz="1400" b="0" i="0" u="none" strike="noStrike" cap="none">
                <a:solidFill>
                  <a:schemeClr val="dk1"/>
                </a:solidFill>
                <a:latin typeface="Roboto Mono"/>
                <a:ea typeface="Roboto Mono"/>
                <a:cs typeface="Roboto Mono"/>
                <a:sym typeface="Roboto Mono"/>
              </a:rPr>
            </a:br>
            <a:r>
              <a:rPr lang="en" sz="1400" b="0" i="0" u="none" strike="noStrike" cap="none">
                <a:solidFill>
                  <a:schemeClr val="dk1"/>
                </a:solidFill>
                <a:latin typeface="Roboto Mono"/>
                <a:ea typeface="Roboto Mono"/>
                <a:cs typeface="Roboto Mono"/>
                <a:sym typeface="Roboto Mono"/>
              </a:rPr>
              <a:t>En enseignant aux enfants comment </a:t>
            </a:r>
            <a:r>
              <a:rPr lang="en" sz="1400" b="0" i="0" u="none" strike="noStrike" cap="none">
                <a:solidFill>
                  <a:schemeClr val="accent4"/>
                </a:solidFill>
                <a:latin typeface="Roboto Mono"/>
                <a:ea typeface="Roboto Mono"/>
                <a:cs typeface="Roboto Mono"/>
                <a:sym typeface="Roboto Mono"/>
              </a:rPr>
              <a:t>programmer</a:t>
            </a:r>
            <a:r>
              <a:rPr lang="en" sz="1400" b="0" i="0" u="none" strike="noStrike" cap="none">
                <a:solidFill>
                  <a:schemeClr val="dk1"/>
                </a:solidFill>
                <a:latin typeface="Roboto Mono"/>
                <a:ea typeface="Roboto Mono"/>
                <a:cs typeface="Roboto Mono"/>
                <a:sym typeface="Roboto Mono"/>
              </a:rPr>
              <a:t>, on leur enseigne comment mieux penser et mieux créer dans un</a:t>
            </a:r>
            <a:r>
              <a:rPr lang="en">
                <a:latin typeface="Roboto Mono"/>
                <a:ea typeface="Roboto Mono"/>
                <a:cs typeface="Roboto Mono"/>
                <a:sym typeface="Roboto Mono"/>
              </a:rPr>
              <a:t> </a:t>
            </a:r>
            <a:r>
              <a:rPr lang="en" sz="1400" b="0" i="0" u="none" strike="noStrike" cap="none">
                <a:solidFill>
                  <a:schemeClr val="dk1"/>
                </a:solidFill>
                <a:latin typeface="Roboto Mono"/>
                <a:ea typeface="Roboto Mono"/>
                <a:cs typeface="Roboto Mono"/>
                <a:sym typeface="Roboto Mono"/>
              </a:rPr>
              <a:t>monde numérique.</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89"/>
        <p:cNvGrpSpPr/>
        <p:nvPr/>
      </p:nvGrpSpPr>
      <p:grpSpPr>
        <a:xfrm>
          <a:off x="0" y="0"/>
          <a:ext cx="0" cy="0"/>
          <a:chOff x="0" y="0"/>
          <a:chExt cx="0" cy="0"/>
        </a:xfrm>
      </p:grpSpPr>
      <p:pic>
        <p:nvPicPr>
          <p:cNvPr id="590" name="Shape 590" descr="Illustration_Smile_Blue.png"/>
          <p:cNvPicPr preferRelativeResize="0"/>
          <p:nvPr/>
        </p:nvPicPr>
        <p:blipFill rotWithShape="1">
          <a:blip r:embed="rId3">
            <a:alphaModFix/>
          </a:blip>
          <a:srcRect/>
          <a:stretch/>
        </p:blipFill>
        <p:spPr>
          <a:xfrm>
            <a:off x="3662351" y="2013816"/>
            <a:ext cx="2114100" cy="1242000"/>
          </a:xfrm>
          <a:prstGeom prst="rect">
            <a:avLst/>
          </a:prstGeom>
          <a:noFill/>
          <a:ln>
            <a:noFill/>
          </a:ln>
        </p:spPr>
      </p:pic>
      <p:sp>
        <p:nvSpPr>
          <p:cNvPr id="591" name="Shape 591"/>
          <p:cNvSpPr/>
          <p:nvPr/>
        </p:nvSpPr>
        <p:spPr>
          <a:xfrm>
            <a:off x="1773288" y="961901"/>
            <a:ext cx="499800" cy="195000"/>
          </a:xfrm>
          <a:custGeom>
            <a:avLst/>
            <a:gdLst/>
            <a:ahLst/>
            <a:cxnLst/>
            <a:rect l="0" t="0" r="0" b="0"/>
            <a:pathLst>
              <a:path w="120000" h="120000" extrusionOk="0">
                <a:moveTo>
                  <a:pt x="0" y="120000"/>
                </a:moveTo>
                <a:cubicBezTo>
                  <a:pt x="10161" y="57183"/>
                  <a:pt x="61323" y="-40416"/>
                  <a:pt x="120000" y="17867"/>
                </a:cubicBezTo>
                <a:cubicBezTo>
                  <a:pt x="71115" y="4017"/>
                  <a:pt x="40129" y="29451"/>
                  <a:pt x="0" y="120000"/>
                </a:cubicBezTo>
                <a:close/>
              </a:path>
            </a:pathLst>
          </a:custGeom>
          <a:solidFill>
            <a:srgbClr val="FFFFFF">
              <a:alpha val="49800"/>
            </a:srgbClr>
          </a:solidFill>
          <a:ln>
            <a:noFill/>
          </a:ln>
        </p:spPr>
        <p:txBody>
          <a:bodyPr lIns="0" tIns="0" rIns="0" bIns="0" anchor="ctr" anchorCtr="0">
            <a:noAutofit/>
          </a:bodyPr>
          <a:lstStyle/>
          <a:p>
            <a:pPr marL="0" marR="0" lvl="0" indent="0" algn="ctr" rtl="0">
              <a:lnSpc>
                <a:spcPct val="100000"/>
              </a:lnSpc>
              <a:spcBef>
                <a:spcPts val="0"/>
              </a:spcBef>
              <a:spcAft>
                <a:spcPts val="0"/>
              </a:spcAft>
              <a:buClr>
                <a:srgbClr val="000000"/>
              </a:buClr>
              <a:buFont typeface="Arial"/>
              <a:buNone/>
            </a:pPr>
            <a:endParaRPr sz="1200" b="0" i="0" u="none" strike="noStrike" cap="none">
              <a:solidFill>
                <a:schemeClr val="lt1"/>
              </a:solidFill>
              <a:latin typeface="Avenir"/>
              <a:ea typeface="Avenir"/>
              <a:cs typeface="Avenir"/>
              <a:sym typeface="Avenir"/>
            </a:endParaRPr>
          </a:p>
        </p:txBody>
      </p:sp>
      <p:sp>
        <p:nvSpPr>
          <p:cNvPr id="592" name="Shape 592"/>
          <p:cNvSpPr/>
          <p:nvPr/>
        </p:nvSpPr>
        <p:spPr>
          <a:xfrm rot="5400000">
            <a:off x="1822328" y="413792"/>
            <a:ext cx="125700" cy="70200"/>
          </a:xfrm>
          <a:custGeom>
            <a:avLst/>
            <a:gdLst/>
            <a:ahLst/>
            <a:cxnLst/>
            <a:rect l="0" t="0" r="0" b="0"/>
            <a:pathLst>
              <a:path w="120000" h="120000" extrusionOk="0">
                <a:moveTo>
                  <a:pt x="0" y="120000"/>
                </a:moveTo>
                <a:cubicBezTo>
                  <a:pt x="10392" y="34751"/>
                  <a:pt x="43625" y="-31859"/>
                  <a:pt x="120000" y="16051"/>
                </a:cubicBezTo>
                <a:cubicBezTo>
                  <a:pt x="72730" y="14583"/>
                  <a:pt x="38315" y="10975"/>
                  <a:pt x="0" y="120000"/>
                </a:cubicBezTo>
                <a:close/>
              </a:path>
            </a:pathLst>
          </a:custGeom>
          <a:solidFill>
            <a:srgbClr val="FFFFFF">
              <a:alpha val="49800"/>
            </a:srgbClr>
          </a:solidFill>
          <a:ln>
            <a:noFill/>
          </a:ln>
        </p:spPr>
        <p:txBody>
          <a:bodyPr lIns="0" tIns="0" rIns="0" bIns="0" anchor="ctr" anchorCtr="0">
            <a:noAutofit/>
          </a:bodyPr>
          <a:lstStyle/>
          <a:p>
            <a:pPr marL="0" marR="0" lvl="0" indent="0" algn="ctr" rtl="0">
              <a:lnSpc>
                <a:spcPct val="100000"/>
              </a:lnSpc>
              <a:spcBef>
                <a:spcPts val="0"/>
              </a:spcBef>
              <a:spcAft>
                <a:spcPts val="0"/>
              </a:spcAft>
              <a:buClr>
                <a:srgbClr val="000000"/>
              </a:buClr>
              <a:buFont typeface="Arial"/>
              <a:buNone/>
            </a:pPr>
            <a:endParaRPr sz="1200" b="0" i="0" u="none" strike="noStrike" cap="none">
              <a:solidFill>
                <a:schemeClr val="lt1"/>
              </a:solidFill>
              <a:latin typeface="Avenir"/>
              <a:ea typeface="Avenir"/>
              <a:cs typeface="Avenir"/>
              <a:sym typeface="Avenir"/>
            </a:endParaRPr>
          </a:p>
        </p:txBody>
      </p:sp>
      <p:sp>
        <p:nvSpPr>
          <p:cNvPr id="593" name="Shape 593"/>
          <p:cNvSpPr/>
          <p:nvPr/>
        </p:nvSpPr>
        <p:spPr>
          <a:xfrm>
            <a:off x="5122969" y="339503"/>
            <a:ext cx="575100" cy="226500"/>
          </a:xfrm>
          <a:custGeom>
            <a:avLst/>
            <a:gdLst/>
            <a:ahLst/>
            <a:cxnLst/>
            <a:rect l="0" t="0" r="0" b="0"/>
            <a:pathLst>
              <a:path w="120000" h="120000" extrusionOk="0">
                <a:moveTo>
                  <a:pt x="0" y="120000"/>
                </a:moveTo>
                <a:cubicBezTo>
                  <a:pt x="10161" y="57183"/>
                  <a:pt x="61323" y="-40416"/>
                  <a:pt x="120000" y="17867"/>
                </a:cubicBezTo>
                <a:cubicBezTo>
                  <a:pt x="71115" y="4017"/>
                  <a:pt x="40129" y="29451"/>
                  <a:pt x="0" y="120000"/>
                </a:cubicBezTo>
                <a:close/>
              </a:path>
            </a:pathLst>
          </a:custGeom>
          <a:solidFill>
            <a:srgbClr val="FFFFFF">
              <a:alpha val="49800"/>
            </a:srgbClr>
          </a:solidFill>
          <a:ln>
            <a:noFill/>
          </a:ln>
        </p:spPr>
        <p:txBody>
          <a:bodyPr lIns="0" tIns="0" rIns="0" bIns="0" anchor="ctr" anchorCtr="0">
            <a:noAutofit/>
          </a:bodyPr>
          <a:lstStyle/>
          <a:p>
            <a:pPr marL="0" marR="0" lvl="0" indent="0" algn="ctr" rtl="0">
              <a:lnSpc>
                <a:spcPct val="100000"/>
              </a:lnSpc>
              <a:spcBef>
                <a:spcPts val="0"/>
              </a:spcBef>
              <a:spcAft>
                <a:spcPts val="0"/>
              </a:spcAft>
              <a:buClr>
                <a:srgbClr val="000000"/>
              </a:buClr>
              <a:buFont typeface="Arial"/>
              <a:buNone/>
            </a:pPr>
            <a:endParaRPr sz="1200" b="0" i="0" u="none" strike="noStrike" cap="none">
              <a:solidFill>
                <a:schemeClr val="lt1"/>
              </a:solidFill>
              <a:latin typeface="Avenir"/>
              <a:ea typeface="Avenir"/>
              <a:cs typeface="Avenir"/>
              <a:sym typeface="Avenir"/>
            </a:endParaRPr>
          </a:p>
        </p:txBody>
      </p:sp>
      <p:sp>
        <p:nvSpPr>
          <p:cNvPr id="594" name="Shape 594"/>
          <p:cNvSpPr/>
          <p:nvPr/>
        </p:nvSpPr>
        <p:spPr>
          <a:xfrm>
            <a:off x="2795992" y="4209742"/>
            <a:ext cx="474000" cy="210300"/>
          </a:xfrm>
          <a:custGeom>
            <a:avLst/>
            <a:gdLst/>
            <a:ahLst/>
            <a:cxnLst/>
            <a:rect l="0" t="0" r="0" b="0"/>
            <a:pathLst>
              <a:path w="120000" h="120000" extrusionOk="0">
                <a:moveTo>
                  <a:pt x="0" y="120000"/>
                </a:moveTo>
                <a:cubicBezTo>
                  <a:pt x="10161" y="57183"/>
                  <a:pt x="61323" y="-40416"/>
                  <a:pt x="120000" y="17867"/>
                </a:cubicBezTo>
                <a:cubicBezTo>
                  <a:pt x="71115" y="4017"/>
                  <a:pt x="40129" y="29451"/>
                  <a:pt x="0" y="120000"/>
                </a:cubicBezTo>
                <a:close/>
              </a:path>
            </a:pathLst>
          </a:custGeom>
          <a:solidFill>
            <a:srgbClr val="FFFFFF">
              <a:alpha val="49800"/>
            </a:srgbClr>
          </a:solidFill>
          <a:ln>
            <a:noFill/>
          </a:ln>
        </p:spPr>
        <p:txBody>
          <a:bodyPr lIns="0" tIns="0" rIns="0" bIns="0" anchor="ctr" anchorCtr="0">
            <a:noAutofit/>
          </a:bodyPr>
          <a:lstStyle/>
          <a:p>
            <a:pPr marL="0" marR="0" lvl="0" indent="0" algn="ctr" rtl="0">
              <a:lnSpc>
                <a:spcPct val="100000"/>
              </a:lnSpc>
              <a:spcBef>
                <a:spcPts val="0"/>
              </a:spcBef>
              <a:spcAft>
                <a:spcPts val="0"/>
              </a:spcAft>
              <a:buClr>
                <a:srgbClr val="000000"/>
              </a:buClr>
              <a:buFont typeface="Arial"/>
              <a:buNone/>
            </a:pPr>
            <a:endParaRPr sz="1200" b="0" i="0" u="none" strike="noStrike" cap="none">
              <a:solidFill>
                <a:schemeClr val="lt1"/>
              </a:solidFill>
              <a:latin typeface="Avenir"/>
              <a:ea typeface="Avenir"/>
              <a:cs typeface="Avenir"/>
              <a:sym typeface="Avenir"/>
            </a:endParaRPr>
          </a:p>
        </p:txBody>
      </p:sp>
      <p:sp>
        <p:nvSpPr>
          <p:cNvPr id="595" name="Shape 595"/>
          <p:cNvSpPr/>
          <p:nvPr/>
        </p:nvSpPr>
        <p:spPr>
          <a:xfrm>
            <a:off x="4272462" y="4410494"/>
            <a:ext cx="538500" cy="197400"/>
          </a:xfrm>
          <a:custGeom>
            <a:avLst/>
            <a:gdLst/>
            <a:ahLst/>
            <a:cxnLst/>
            <a:rect l="0" t="0" r="0" b="0"/>
            <a:pathLst>
              <a:path w="120000" h="120000" extrusionOk="0">
                <a:moveTo>
                  <a:pt x="0" y="120000"/>
                </a:moveTo>
                <a:cubicBezTo>
                  <a:pt x="10161" y="57183"/>
                  <a:pt x="61323" y="-40416"/>
                  <a:pt x="120000" y="17867"/>
                </a:cubicBezTo>
                <a:cubicBezTo>
                  <a:pt x="71115" y="4017"/>
                  <a:pt x="40129" y="29451"/>
                  <a:pt x="0" y="120000"/>
                </a:cubicBezTo>
                <a:close/>
              </a:path>
            </a:pathLst>
          </a:custGeom>
          <a:solidFill>
            <a:srgbClr val="FFFFFF">
              <a:alpha val="49800"/>
            </a:srgbClr>
          </a:solidFill>
          <a:ln>
            <a:noFill/>
          </a:ln>
        </p:spPr>
        <p:txBody>
          <a:bodyPr lIns="0" tIns="0" rIns="0" bIns="0" anchor="ctr" anchorCtr="0">
            <a:noAutofit/>
          </a:bodyPr>
          <a:lstStyle/>
          <a:p>
            <a:pPr marL="0" marR="0" lvl="0" indent="0" algn="ctr" rtl="0">
              <a:lnSpc>
                <a:spcPct val="100000"/>
              </a:lnSpc>
              <a:spcBef>
                <a:spcPts val="0"/>
              </a:spcBef>
              <a:spcAft>
                <a:spcPts val="0"/>
              </a:spcAft>
              <a:buClr>
                <a:srgbClr val="000000"/>
              </a:buClr>
              <a:buFont typeface="Arial"/>
              <a:buNone/>
            </a:pPr>
            <a:endParaRPr sz="1200" b="0" i="0" u="none" strike="noStrike" cap="none">
              <a:solidFill>
                <a:schemeClr val="lt1"/>
              </a:solidFill>
              <a:latin typeface="Avenir"/>
              <a:ea typeface="Avenir"/>
              <a:cs typeface="Avenir"/>
              <a:sym typeface="Avenir"/>
            </a:endParaRPr>
          </a:p>
        </p:txBody>
      </p:sp>
      <p:sp>
        <p:nvSpPr>
          <p:cNvPr id="596" name="Shape 596"/>
          <p:cNvSpPr txBox="1"/>
          <p:nvPr/>
        </p:nvSpPr>
        <p:spPr>
          <a:xfrm>
            <a:off x="6573600" y="4072633"/>
            <a:ext cx="2462700" cy="932700"/>
          </a:xfrm>
          <a:prstGeom prst="rect">
            <a:avLst/>
          </a:prstGeom>
          <a:noFill/>
          <a:ln>
            <a:noFill/>
          </a:ln>
        </p:spPr>
        <p:txBody>
          <a:bodyPr lIns="91425" tIns="45700" rIns="91425" bIns="45700" anchor="t" anchorCtr="0">
            <a:noAutofit/>
          </a:bodyPr>
          <a:lstStyle/>
          <a:p>
            <a:pPr marL="0" marR="0" lvl="0" indent="0" algn="ctr" rtl="0">
              <a:lnSpc>
                <a:spcPct val="138750"/>
              </a:lnSpc>
              <a:spcBef>
                <a:spcPts val="0"/>
              </a:spcBef>
              <a:spcAft>
                <a:spcPts val="0"/>
              </a:spcAft>
              <a:buClr>
                <a:srgbClr val="FF8939"/>
              </a:buClr>
              <a:buFont typeface="Arial"/>
              <a:buNone/>
            </a:pPr>
            <a:r>
              <a:rPr lang="en" b="0" i="0" u="none" strike="noStrike" cap="none">
                <a:solidFill>
                  <a:srgbClr val="FF8939"/>
                </a:solidFill>
                <a:latin typeface="Roboto Mono"/>
                <a:ea typeface="Roboto Mono"/>
                <a:cs typeface="Roboto Mono"/>
                <a:sym typeface="Roboto Mono"/>
              </a:rPr>
              <a:t>/ </a:t>
            </a:r>
            <a:r>
              <a:rPr lang="en" b="0" i="0" u="none" strike="noStrike" cap="none">
                <a:solidFill>
                  <a:srgbClr val="33AFF7"/>
                </a:solidFill>
                <a:latin typeface="Roboto Mono"/>
                <a:ea typeface="Roboto Mono"/>
                <a:cs typeface="Roboto Mono"/>
                <a:sym typeface="Roboto Mono"/>
              </a:rPr>
              <a:t>Expression </a:t>
            </a:r>
            <a:r>
              <a:rPr lang="en" b="0" i="0" u="none" strike="noStrike" cap="none">
                <a:solidFill>
                  <a:srgbClr val="FF8939"/>
                </a:solidFill>
                <a:latin typeface="Roboto Mono"/>
                <a:ea typeface="Roboto Mono"/>
                <a:cs typeface="Roboto Mono"/>
                <a:sym typeface="Roboto Mono"/>
              </a:rPr>
              <a:t>/</a:t>
            </a:r>
          </a:p>
          <a:p>
            <a:pPr marL="0" marR="0" lvl="0" indent="0" algn="ctr" rtl="0">
              <a:lnSpc>
                <a:spcPct val="138750"/>
              </a:lnSpc>
              <a:spcBef>
                <a:spcPts val="0"/>
              </a:spcBef>
              <a:spcAft>
                <a:spcPts val="0"/>
              </a:spcAft>
              <a:buClr>
                <a:srgbClr val="FF8939"/>
              </a:buClr>
              <a:buFont typeface="Arial"/>
              <a:buNone/>
            </a:pPr>
            <a:r>
              <a:rPr lang="en" b="0" i="0" u="none" strike="noStrike" cap="none">
                <a:solidFill>
                  <a:srgbClr val="FF8939"/>
                </a:solidFill>
                <a:latin typeface="Roboto Mono"/>
                <a:ea typeface="Roboto Mono"/>
                <a:cs typeface="Roboto Mono"/>
                <a:sym typeface="Roboto Mono"/>
              </a:rPr>
              <a:t>/ </a:t>
            </a:r>
            <a:r>
              <a:rPr lang="en" b="0" i="0" u="none" strike="noStrike" cap="none">
                <a:solidFill>
                  <a:srgbClr val="33AFF7"/>
                </a:solidFill>
                <a:latin typeface="Roboto Mono"/>
                <a:ea typeface="Roboto Mono"/>
                <a:cs typeface="Roboto Mono"/>
                <a:sym typeface="Roboto Mono"/>
              </a:rPr>
              <a:t>Compréhension </a:t>
            </a:r>
            <a:r>
              <a:rPr lang="en" b="0" i="0" u="none" strike="noStrike" cap="none">
                <a:solidFill>
                  <a:srgbClr val="FF8939"/>
                </a:solidFill>
                <a:latin typeface="Roboto Mono"/>
                <a:ea typeface="Roboto Mono"/>
                <a:cs typeface="Roboto Mono"/>
                <a:sym typeface="Roboto Mono"/>
              </a:rPr>
              <a:t>/</a:t>
            </a:r>
          </a:p>
          <a:p>
            <a:pPr marL="0" marR="0" lvl="0" indent="0" algn="ctr" rtl="0">
              <a:lnSpc>
                <a:spcPct val="138750"/>
              </a:lnSpc>
              <a:spcBef>
                <a:spcPts val="0"/>
              </a:spcBef>
              <a:spcAft>
                <a:spcPts val="0"/>
              </a:spcAft>
              <a:buClr>
                <a:srgbClr val="FF8939"/>
              </a:buClr>
              <a:buFont typeface="Arial"/>
              <a:buNone/>
            </a:pPr>
            <a:r>
              <a:rPr lang="en" b="0" i="0" u="none" strike="noStrike" cap="none">
                <a:solidFill>
                  <a:srgbClr val="FF8939"/>
                </a:solidFill>
                <a:latin typeface="Roboto Mono"/>
                <a:ea typeface="Roboto Mono"/>
                <a:cs typeface="Roboto Mono"/>
                <a:sym typeface="Roboto Mono"/>
              </a:rPr>
              <a:t>/ </a:t>
            </a:r>
            <a:r>
              <a:rPr lang="en" b="0" i="0" u="none" strike="noStrike" cap="none">
                <a:solidFill>
                  <a:srgbClr val="33AFF7"/>
                </a:solidFill>
                <a:latin typeface="Roboto Mono"/>
                <a:ea typeface="Roboto Mono"/>
                <a:cs typeface="Roboto Mono"/>
                <a:sym typeface="Roboto Mono"/>
              </a:rPr>
              <a:t>Connexion </a:t>
            </a:r>
            <a:r>
              <a:rPr lang="en" b="0" i="0" u="none" strike="noStrike" cap="none">
                <a:solidFill>
                  <a:srgbClr val="FF8939"/>
                </a:solidFill>
                <a:latin typeface="Roboto Mono"/>
                <a:ea typeface="Roboto Mono"/>
                <a:cs typeface="Roboto Mono"/>
                <a:sym typeface="Roboto Mono"/>
              </a:rPr>
              <a:t>/</a:t>
            </a:r>
            <a:r>
              <a:rPr lang="en" b="0" i="0" u="none" strike="noStrike" cap="none">
                <a:solidFill>
                  <a:srgbClr val="7F7F7F"/>
                </a:solidFill>
                <a:latin typeface="Roboto Mono"/>
                <a:ea typeface="Roboto Mono"/>
                <a:cs typeface="Roboto Mono"/>
                <a:sym typeface="Roboto Mono"/>
              </a:rPr>
              <a:t> </a:t>
            </a:r>
          </a:p>
        </p:txBody>
      </p:sp>
      <p:sp>
        <p:nvSpPr>
          <p:cNvPr id="597" name="Shape 597"/>
          <p:cNvSpPr txBox="1"/>
          <p:nvPr/>
        </p:nvSpPr>
        <p:spPr>
          <a:xfrm>
            <a:off x="-18243" y="544183"/>
            <a:ext cx="2404500" cy="554100"/>
          </a:xfrm>
          <a:prstGeom prst="rect">
            <a:avLst/>
          </a:prstGeom>
          <a:solidFill>
            <a:srgbClr val="3A3A3E"/>
          </a:solidFill>
          <a:ln>
            <a:noFill/>
          </a:ln>
          <a:effectLst>
            <a:outerShdw blurRad="50799" dist="38100" dir="2700000" algn="tl" rotWithShape="0">
              <a:srgbClr val="000000">
                <a:alpha val="42750"/>
              </a:srgbClr>
            </a:outerShdw>
          </a:effectLst>
        </p:spPr>
        <p:txBody>
          <a:bodyPr lIns="91425" tIns="45700" rIns="91425" bIns="4570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2400" b="0" i="0" u="none" strike="noStrike" cap="none">
                <a:solidFill>
                  <a:schemeClr val="lt1"/>
                </a:solidFill>
                <a:latin typeface="Roboto Mono"/>
                <a:ea typeface="Roboto Mono"/>
                <a:cs typeface="Roboto Mono"/>
                <a:sym typeface="Roboto Mono"/>
              </a:rPr>
              <a:t>LA PENSÉE</a:t>
            </a:r>
          </a:p>
        </p:txBody>
      </p:sp>
      <p:sp>
        <p:nvSpPr>
          <p:cNvPr id="598" name="Shape 598"/>
          <p:cNvSpPr txBox="1"/>
          <p:nvPr/>
        </p:nvSpPr>
        <p:spPr>
          <a:xfrm>
            <a:off x="-3336" y="1187184"/>
            <a:ext cx="2934300" cy="554100"/>
          </a:xfrm>
          <a:prstGeom prst="rect">
            <a:avLst/>
          </a:prstGeom>
          <a:solidFill>
            <a:srgbClr val="3A3A3E"/>
          </a:solidFill>
          <a:ln>
            <a:noFill/>
          </a:ln>
          <a:effectLst>
            <a:outerShdw blurRad="50799" dist="38100" dir="2700000" algn="tl" rotWithShape="0">
              <a:srgbClr val="000000">
                <a:alpha val="42750"/>
              </a:srgbClr>
            </a:outerShdw>
          </a:effectLst>
        </p:spPr>
        <p:txBody>
          <a:bodyPr lIns="91425" tIns="45700" rIns="91425" bIns="4570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2400" b="0" i="0" u="none" strike="noStrike" cap="small">
                <a:solidFill>
                  <a:schemeClr val="lt1"/>
                </a:solidFill>
                <a:latin typeface="Roboto Mono"/>
                <a:ea typeface="Roboto Mono"/>
                <a:cs typeface="Roboto Mono"/>
                <a:sym typeface="Roboto Mono"/>
              </a:rPr>
              <a:t>INFORMATIQUE</a:t>
            </a:r>
          </a:p>
        </p:txBody>
      </p:sp>
      <p:grpSp>
        <p:nvGrpSpPr>
          <p:cNvPr id="599" name="Shape 599"/>
          <p:cNvGrpSpPr/>
          <p:nvPr/>
        </p:nvGrpSpPr>
        <p:grpSpPr>
          <a:xfrm>
            <a:off x="2386118" y="265870"/>
            <a:ext cx="4687752" cy="4339639"/>
            <a:chOff x="3747457" y="1195383"/>
            <a:chExt cx="4697147" cy="4348335"/>
          </a:xfrm>
        </p:grpSpPr>
        <p:sp>
          <p:nvSpPr>
            <p:cNvPr id="600" name="Shape 600"/>
            <p:cNvSpPr/>
            <p:nvPr/>
          </p:nvSpPr>
          <p:spPr>
            <a:xfrm>
              <a:off x="3747457" y="2613303"/>
              <a:ext cx="2116200" cy="2893800"/>
            </a:xfrm>
            <a:custGeom>
              <a:avLst/>
              <a:gdLst/>
              <a:ahLst/>
              <a:cxnLst/>
              <a:rect l="0" t="0" r="0" b="0"/>
              <a:pathLst>
                <a:path w="120000" h="120000" extrusionOk="0">
                  <a:moveTo>
                    <a:pt x="82046" y="0"/>
                  </a:moveTo>
                  <a:cubicBezTo>
                    <a:pt x="93374" y="0"/>
                    <a:pt x="104166" y="1678"/>
                    <a:pt x="113982" y="4715"/>
                  </a:cubicBezTo>
                  <a:lnTo>
                    <a:pt x="120000" y="6834"/>
                  </a:lnTo>
                  <a:lnTo>
                    <a:pt x="112721" y="10915"/>
                  </a:lnTo>
                  <a:cubicBezTo>
                    <a:pt x="93932" y="22817"/>
                    <a:pt x="82046" y="40393"/>
                    <a:pt x="82046" y="60000"/>
                  </a:cubicBezTo>
                  <a:lnTo>
                    <a:pt x="82155" y="61583"/>
                  </a:lnTo>
                  <a:lnTo>
                    <a:pt x="82155" y="61583"/>
                  </a:lnTo>
                  <a:lnTo>
                    <a:pt x="82504" y="66637"/>
                  </a:lnTo>
                  <a:cubicBezTo>
                    <a:pt x="84891" y="83822"/>
                    <a:pt x="96444" y="99025"/>
                    <a:pt x="113531" y="109591"/>
                  </a:cubicBezTo>
                  <a:lnTo>
                    <a:pt x="119990" y="113168"/>
                  </a:lnTo>
                  <a:lnTo>
                    <a:pt x="113982" y="115284"/>
                  </a:lnTo>
                  <a:cubicBezTo>
                    <a:pt x="104166" y="118321"/>
                    <a:pt x="93374" y="120000"/>
                    <a:pt x="82046" y="120000"/>
                  </a:cubicBezTo>
                  <a:cubicBezTo>
                    <a:pt x="36733" y="120000"/>
                    <a:pt x="0" y="93137"/>
                    <a:pt x="0" y="60000"/>
                  </a:cubicBezTo>
                  <a:cubicBezTo>
                    <a:pt x="0" y="26862"/>
                    <a:pt x="36733" y="0"/>
                    <a:pt x="82046" y="0"/>
                  </a:cubicBezTo>
                  <a:close/>
                </a:path>
              </a:pathLst>
            </a:custGeom>
            <a:solidFill>
              <a:schemeClr val="dk1"/>
            </a:solidFill>
            <a:ln>
              <a:noFill/>
            </a:ln>
            <a:effectLst>
              <a:outerShdw blurRad="50799" dist="38100" dir="10800000" algn="r" rotWithShape="0">
                <a:srgbClr val="000000">
                  <a:alpha val="40000"/>
                </a:srgbClr>
              </a:outerShdw>
            </a:effectLst>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Calibri"/>
                <a:buNone/>
              </a:pPr>
              <a:endParaRPr sz="1400" b="0" i="0" u="none" strike="noStrike" cap="none">
                <a:solidFill>
                  <a:schemeClr val="dk1"/>
                </a:solidFill>
                <a:latin typeface="Calibri"/>
                <a:ea typeface="Calibri"/>
                <a:cs typeface="Calibri"/>
                <a:sym typeface="Calibri"/>
              </a:endParaRPr>
            </a:p>
          </p:txBody>
        </p:sp>
        <p:sp>
          <p:nvSpPr>
            <p:cNvPr id="601" name="Shape 601"/>
            <p:cNvSpPr/>
            <p:nvPr/>
          </p:nvSpPr>
          <p:spPr>
            <a:xfrm>
              <a:off x="5555905" y="2877318"/>
              <a:ext cx="2888700" cy="2666400"/>
            </a:xfrm>
            <a:custGeom>
              <a:avLst/>
              <a:gdLst/>
              <a:ahLst/>
              <a:cxnLst/>
              <a:rect l="0" t="0" r="0" b="0"/>
              <a:pathLst>
                <a:path w="120000" h="120000" extrusionOk="0">
                  <a:moveTo>
                    <a:pt x="92153" y="0"/>
                  </a:moveTo>
                  <a:lnTo>
                    <a:pt x="93500" y="886"/>
                  </a:lnTo>
                  <a:cubicBezTo>
                    <a:pt x="109488" y="12588"/>
                    <a:pt x="120000" y="32405"/>
                    <a:pt x="120000" y="54882"/>
                  </a:cubicBezTo>
                  <a:cubicBezTo>
                    <a:pt x="120000" y="90846"/>
                    <a:pt x="93090" y="120000"/>
                    <a:pt x="59895" y="120000"/>
                  </a:cubicBezTo>
                  <a:cubicBezTo>
                    <a:pt x="28775" y="120000"/>
                    <a:pt x="3178" y="94376"/>
                    <a:pt x="100" y="61540"/>
                  </a:cubicBezTo>
                  <a:lnTo>
                    <a:pt x="0" y="59375"/>
                  </a:lnTo>
                  <a:lnTo>
                    <a:pt x="3537" y="61163"/>
                  </a:lnTo>
                  <a:cubicBezTo>
                    <a:pt x="10920" y="64317"/>
                    <a:pt x="18964" y="66050"/>
                    <a:pt x="27381" y="66050"/>
                  </a:cubicBezTo>
                  <a:cubicBezTo>
                    <a:pt x="38604" y="66050"/>
                    <a:pt x="49163" y="62970"/>
                    <a:pt x="58377" y="57547"/>
                  </a:cubicBezTo>
                  <a:lnTo>
                    <a:pt x="59815" y="56601"/>
                  </a:lnTo>
                  <a:lnTo>
                    <a:pt x="59815" y="56601"/>
                  </a:lnTo>
                  <a:lnTo>
                    <a:pt x="63739" y="54018"/>
                  </a:lnTo>
                  <a:cubicBezTo>
                    <a:pt x="78874" y="42940"/>
                    <a:pt x="89473" y="25140"/>
                    <a:pt x="91886" y="4572"/>
                  </a:cubicBezTo>
                  <a:lnTo>
                    <a:pt x="92153" y="0"/>
                  </a:lnTo>
                  <a:close/>
                </a:path>
              </a:pathLst>
            </a:custGeom>
            <a:solidFill>
              <a:schemeClr val="dk2"/>
            </a:solidFill>
            <a:ln w="127000" cap="rnd" cmpd="sng">
              <a:solidFill>
                <a:schemeClr val="dk1"/>
              </a:solidFill>
              <a:prstDash val="solid"/>
              <a:miter/>
              <a:headEnd type="none" w="med" len="med"/>
              <a:tailEnd type="none" w="med" len="med"/>
            </a:ln>
            <a:effectLst>
              <a:outerShdw blurRad="50799" dist="38100" dir="2700000" algn="tl" rotWithShape="0">
                <a:srgbClr val="000000">
                  <a:alpha val="40000"/>
                </a:srgbClr>
              </a:outerShdw>
            </a:effectLst>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Calibri"/>
                <a:buNone/>
              </a:pPr>
              <a:endParaRPr sz="1400" b="0" i="0" u="none" strike="noStrike" cap="none">
                <a:solidFill>
                  <a:schemeClr val="dk1"/>
                </a:solidFill>
                <a:latin typeface="Calibri"/>
                <a:ea typeface="Calibri"/>
                <a:cs typeface="Calibri"/>
                <a:sym typeface="Calibri"/>
              </a:endParaRPr>
            </a:p>
          </p:txBody>
        </p:sp>
        <p:sp>
          <p:nvSpPr>
            <p:cNvPr id="602" name="Shape 602"/>
            <p:cNvSpPr/>
            <p:nvPr/>
          </p:nvSpPr>
          <p:spPr>
            <a:xfrm>
              <a:off x="4672514" y="1195383"/>
              <a:ext cx="2888700" cy="2666400"/>
            </a:xfrm>
            <a:custGeom>
              <a:avLst/>
              <a:gdLst/>
              <a:ahLst/>
              <a:cxnLst/>
              <a:rect l="0" t="0" r="0" b="0"/>
              <a:pathLst>
                <a:path w="120000" h="120000" extrusionOk="0">
                  <a:moveTo>
                    <a:pt x="59895" y="0"/>
                  </a:moveTo>
                  <a:cubicBezTo>
                    <a:pt x="93090" y="0"/>
                    <a:pt x="120000" y="29153"/>
                    <a:pt x="120000" y="65117"/>
                  </a:cubicBezTo>
                  <a:cubicBezTo>
                    <a:pt x="120000" y="87594"/>
                    <a:pt x="109488" y="107411"/>
                    <a:pt x="93500" y="119113"/>
                  </a:cubicBezTo>
                  <a:lnTo>
                    <a:pt x="92153" y="120000"/>
                  </a:lnTo>
                  <a:lnTo>
                    <a:pt x="91886" y="115427"/>
                  </a:lnTo>
                  <a:cubicBezTo>
                    <a:pt x="89473" y="94859"/>
                    <a:pt x="78874" y="77059"/>
                    <a:pt x="63739" y="65981"/>
                  </a:cubicBezTo>
                  <a:lnTo>
                    <a:pt x="59895" y="63451"/>
                  </a:lnTo>
                  <a:lnTo>
                    <a:pt x="59895" y="63451"/>
                  </a:lnTo>
                  <a:lnTo>
                    <a:pt x="58377" y="62452"/>
                  </a:lnTo>
                  <a:cubicBezTo>
                    <a:pt x="49163" y="57029"/>
                    <a:pt x="38604" y="53949"/>
                    <a:pt x="27381" y="53949"/>
                  </a:cubicBezTo>
                  <a:cubicBezTo>
                    <a:pt x="18964" y="53949"/>
                    <a:pt x="10920" y="55682"/>
                    <a:pt x="3537" y="58836"/>
                  </a:cubicBezTo>
                  <a:lnTo>
                    <a:pt x="0" y="60624"/>
                  </a:lnTo>
                  <a:lnTo>
                    <a:pt x="100" y="58459"/>
                  </a:lnTo>
                  <a:cubicBezTo>
                    <a:pt x="3178" y="25623"/>
                    <a:pt x="28775" y="0"/>
                    <a:pt x="59895" y="0"/>
                  </a:cubicBezTo>
                  <a:close/>
                </a:path>
              </a:pathLst>
            </a:custGeom>
            <a:solidFill>
              <a:schemeClr val="dk2"/>
            </a:solidFill>
            <a:ln>
              <a:noFill/>
            </a:ln>
            <a:effectLst>
              <a:outerShdw blurRad="50799" dist="38100" dir="18900000" algn="bl" rotWithShape="0">
                <a:srgbClr val="000000">
                  <a:alpha val="40000"/>
                </a:srgbClr>
              </a:outerShdw>
            </a:effectLst>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Calibri"/>
                <a:buNone/>
              </a:pPr>
              <a:endParaRPr sz="1400" b="0" i="0" u="none" strike="noStrike" cap="none">
                <a:solidFill>
                  <a:schemeClr val="dk1"/>
                </a:solidFill>
                <a:latin typeface="Calibri"/>
                <a:ea typeface="Calibri"/>
                <a:cs typeface="Calibri"/>
                <a:sym typeface="Calibri"/>
              </a:endParaRPr>
            </a:p>
          </p:txBody>
        </p:sp>
        <p:sp>
          <p:nvSpPr>
            <p:cNvPr id="603" name="Shape 603"/>
            <p:cNvSpPr/>
            <p:nvPr/>
          </p:nvSpPr>
          <p:spPr>
            <a:xfrm>
              <a:off x="6221910" y="4507632"/>
              <a:ext cx="1841100" cy="348900"/>
            </a:xfrm>
            <a:prstGeom prst="rect">
              <a:avLst/>
            </a:prstGeom>
            <a:noFill/>
            <a:ln>
              <a:noFill/>
            </a:ln>
          </p:spPr>
          <p:txBody>
            <a:bodyPr lIns="91425" tIns="45700" rIns="91425" bIns="45700" anchor="t" anchorCtr="0">
              <a:noAutofit/>
            </a:bodyPr>
            <a:lstStyle/>
            <a:p>
              <a:pPr marL="0" marR="0" lvl="0" indent="0" algn="r" rtl="0">
                <a:lnSpc>
                  <a:spcPct val="100000"/>
                </a:lnSpc>
                <a:spcBef>
                  <a:spcPts val="0"/>
                </a:spcBef>
                <a:spcAft>
                  <a:spcPts val="0"/>
                </a:spcAft>
                <a:buClr>
                  <a:srgbClr val="FFFFFF"/>
                </a:buClr>
                <a:buFont typeface="Arial"/>
                <a:buNone/>
              </a:pPr>
              <a:r>
                <a:rPr lang="en" b="0" i="0" u="none" strike="noStrike" cap="none">
                  <a:solidFill>
                    <a:srgbClr val="FFFFFF"/>
                  </a:solidFill>
                  <a:latin typeface="Roboto Mono"/>
                  <a:ea typeface="Roboto Mono"/>
                  <a:cs typeface="Roboto Mono"/>
                  <a:sym typeface="Roboto Mono"/>
                </a:rPr>
                <a:t>/PERSPECTIVES/</a:t>
              </a:r>
            </a:p>
          </p:txBody>
        </p:sp>
        <p:sp>
          <p:nvSpPr>
            <p:cNvPr id="604" name="Shape 604"/>
            <p:cNvSpPr/>
            <p:nvPr/>
          </p:nvSpPr>
          <p:spPr>
            <a:xfrm>
              <a:off x="5561332" y="1765760"/>
              <a:ext cx="1510200" cy="354600"/>
            </a:xfrm>
            <a:prstGeom prst="rect">
              <a:avLst/>
            </a:prstGeom>
            <a:noFill/>
            <a:ln>
              <a:noFill/>
            </a:ln>
          </p:spPr>
          <p:txBody>
            <a:bodyPr lIns="91425" tIns="45700" rIns="91425" bIns="45700" anchor="t" anchorCtr="0">
              <a:noAutofit/>
            </a:bodyPr>
            <a:lstStyle/>
            <a:p>
              <a:pPr marL="0" marR="0" lvl="0" indent="0" algn="r" rtl="0">
                <a:lnSpc>
                  <a:spcPct val="100000"/>
                </a:lnSpc>
                <a:spcBef>
                  <a:spcPts val="0"/>
                </a:spcBef>
                <a:spcAft>
                  <a:spcPts val="0"/>
                </a:spcAft>
                <a:buClr>
                  <a:schemeClr val="lt1"/>
                </a:buClr>
                <a:buFont typeface="Arial"/>
                <a:buNone/>
              </a:pPr>
              <a:r>
                <a:rPr lang="en" b="0" i="0" u="none" strike="noStrike" cap="none">
                  <a:solidFill>
                    <a:schemeClr val="lt1"/>
                  </a:solidFill>
                  <a:latin typeface="Roboto Mono"/>
                  <a:ea typeface="Roboto Mono"/>
                  <a:cs typeface="Roboto Mono"/>
                  <a:sym typeface="Roboto Mono"/>
                </a:rPr>
                <a:t>&lt;PRATIQUES&gt;</a:t>
              </a:r>
            </a:p>
          </p:txBody>
        </p:sp>
        <p:sp>
          <p:nvSpPr>
            <p:cNvPr id="605" name="Shape 605"/>
            <p:cNvSpPr/>
            <p:nvPr/>
          </p:nvSpPr>
          <p:spPr>
            <a:xfrm>
              <a:off x="3785632" y="3750771"/>
              <a:ext cx="1367100" cy="348900"/>
            </a:xfrm>
            <a:prstGeom prst="rect">
              <a:avLst/>
            </a:prstGeom>
            <a:noFill/>
            <a:ln>
              <a:noFill/>
            </a:ln>
          </p:spPr>
          <p:txBody>
            <a:bodyPr lIns="91425" tIns="45700" rIns="91425" bIns="45700" anchor="t" anchorCtr="0">
              <a:noAutofit/>
            </a:bodyPr>
            <a:lstStyle/>
            <a:p>
              <a:pPr marL="0" marR="0" lvl="0" indent="0" algn="r" rtl="0">
                <a:lnSpc>
                  <a:spcPct val="100000"/>
                </a:lnSpc>
                <a:spcBef>
                  <a:spcPts val="0"/>
                </a:spcBef>
                <a:spcAft>
                  <a:spcPts val="0"/>
                </a:spcAft>
                <a:buClr>
                  <a:schemeClr val="lt1"/>
                </a:buClr>
                <a:buFont typeface="Arial"/>
                <a:buNone/>
              </a:pPr>
              <a:r>
                <a:rPr lang="en" b="0" i="0" u="none" strike="noStrike" cap="none">
                  <a:solidFill>
                    <a:schemeClr val="lt1"/>
                  </a:solidFill>
                  <a:latin typeface="Roboto Mono"/>
                  <a:ea typeface="Roboto Mono"/>
                  <a:cs typeface="Roboto Mono"/>
                  <a:sym typeface="Roboto Mono"/>
                </a:rPr>
                <a:t>{CONCEPTS}</a:t>
              </a:r>
            </a:p>
          </p:txBody>
        </p:sp>
      </p:grpSp>
      <p:pic>
        <p:nvPicPr>
          <p:cNvPr id="606" name="Shape 606" descr="Heart_Blue.png"/>
          <p:cNvPicPr preferRelativeResize="0"/>
          <p:nvPr/>
        </p:nvPicPr>
        <p:blipFill rotWithShape="1">
          <a:blip r:embed="rId4">
            <a:alphaModFix/>
          </a:blip>
          <a:srcRect/>
          <a:stretch/>
        </p:blipFill>
        <p:spPr>
          <a:xfrm>
            <a:off x="853191" y="2528966"/>
            <a:ext cx="704700" cy="506700"/>
          </a:xfrm>
          <a:prstGeom prst="rect">
            <a:avLst/>
          </a:prstGeom>
          <a:noFill/>
          <a:ln>
            <a:noFill/>
          </a:ln>
        </p:spPr>
      </p:pic>
      <p:pic>
        <p:nvPicPr>
          <p:cNvPr id="607" name="Shape 607" descr="Heart_Orange"/>
          <p:cNvPicPr preferRelativeResize="0"/>
          <p:nvPr/>
        </p:nvPicPr>
        <p:blipFill rotWithShape="1">
          <a:blip r:embed="rId5">
            <a:alphaModFix/>
          </a:blip>
          <a:srcRect/>
          <a:stretch/>
        </p:blipFill>
        <p:spPr>
          <a:xfrm>
            <a:off x="7457878" y="76934"/>
            <a:ext cx="741900" cy="533700"/>
          </a:xfrm>
          <a:prstGeom prst="rect">
            <a:avLst/>
          </a:prstGeom>
          <a:noFill/>
          <a:ln>
            <a:noFill/>
          </a:ln>
        </p:spPr>
      </p:pic>
      <p:pic>
        <p:nvPicPr>
          <p:cNvPr id="608" name="Shape 608" descr="Heart.png"/>
          <p:cNvPicPr preferRelativeResize="0"/>
          <p:nvPr/>
        </p:nvPicPr>
        <p:blipFill rotWithShape="1">
          <a:blip r:embed="rId6">
            <a:alphaModFix/>
          </a:blip>
          <a:srcRect/>
          <a:stretch/>
        </p:blipFill>
        <p:spPr>
          <a:xfrm>
            <a:off x="7463943" y="3550703"/>
            <a:ext cx="718800" cy="516900"/>
          </a:xfrm>
          <a:prstGeom prst="rect">
            <a:avLst/>
          </a:prstGeom>
          <a:noFill/>
          <a:ln>
            <a:noFill/>
          </a:ln>
        </p:spPr>
      </p:pic>
      <p:sp>
        <p:nvSpPr>
          <p:cNvPr id="609" name="Shape 609"/>
          <p:cNvSpPr txBox="1"/>
          <p:nvPr/>
        </p:nvSpPr>
        <p:spPr>
          <a:xfrm>
            <a:off x="2012950" y="527050"/>
            <a:ext cx="184800" cy="3693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610" name="Shape 610"/>
          <p:cNvSpPr txBox="1"/>
          <p:nvPr/>
        </p:nvSpPr>
        <p:spPr>
          <a:xfrm>
            <a:off x="-1438866" y="3097132"/>
            <a:ext cx="5232600" cy="2067300"/>
          </a:xfrm>
          <a:prstGeom prst="rect">
            <a:avLst/>
          </a:prstGeom>
          <a:noFill/>
          <a:ln>
            <a:noFill/>
          </a:ln>
        </p:spPr>
        <p:txBody>
          <a:bodyPr lIns="91425" tIns="45700" rIns="91425" bIns="45700" anchor="t" anchorCtr="0">
            <a:noAutofit/>
          </a:bodyPr>
          <a:lstStyle/>
          <a:p>
            <a:pPr marL="0" marR="0" lvl="0" indent="0" algn="ctr" rtl="0">
              <a:lnSpc>
                <a:spcPct val="138750"/>
              </a:lnSpc>
              <a:spcBef>
                <a:spcPts val="0"/>
              </a:spcBef>
              <a:spcAft>
                <a:spcPts val="0"/>
              </a:spcAft>
              <a:buClr>
                <a:srgbClr val="33AFF7"/>
              </a:buClr>
              <a:buFont typeface="Arial"/>
              <a:buNone/>
            </a:pPr>
            <a:r>
              <a:rPr lang="en" b="0" i="0" u="none" strike="noStrike" cap="none">
                <a:solidFill>
                  <a:srgbClr val="33AFF7"/>
                </a:solidFill>
                <a:latin typeface="Roboto Mono"/>
                <a:ea typeface="Roboto Mono"/>
                <a:cs typeface="Roboto Mono"/>
                <a:sym typeface="Roboto Mono"/>
              </a:rPr>
              <a:t>{ Algorithmes }</a:t>
            </a:r>
          </a:p>
          <a:p>
            <a:pPr marL="0" marR="0" lvl="0" indent="0" algn="ctr" rtl="0">
              <a:lnSpc>
                <a:spcPct val="138750"/>
              </a:lnSpc>
              <a:spcBef>
                <a:spcPts val="0"/>
              </a:spcBef>
              <a:spcAft>
                <a:spcPts val="0"/>
              </a:spcAft>
              <a:buClr>
                <a:srgbClr val="33AFF7"/>
              </a:buClr>
              <a:buFont typeface="Arial"/>
              <a:buNone/>
            </a:pPr>
            <a:r>
              <a:rPr lang="en" b="0" i="0" u="none" strike="noStrike" cap="none">
                <a:solidFill>
                  <a:srgbClr val="33AFF7"/>
                </a:solidFill>
                <a:latin typeface="Roboto Mono"/>
                <a:ea typeface="Roboto Mono"/>
                <a:cs typeface="Roboto Mono"/>
                <a:sym typeface="Roboto Mono"/>
              </a:rPr>
              <a:t>{ D</a:t>
            </a:r>
            <a:r>
              <a:rPr lang="en" b="0" i="0" u="none" strike="noStrike" cap="none">
                <a:solidFill>
                  <a:schemeClr val="dk1"/>
                </a:solidFill>
                <a:latin typeface="Roboto Mono"/>
                <a:ea typeface="Roboto Mono"/>
                <a:cs typeface="Roboto Mono"/>
                <a:sym typeface="Roboto Mono"/>
              </a:rPr>
              <a:t>é</a:t>
            </a:r>
            <a:r>
              <a:rPr lang="en" b="0" i="0" u="none" strike="noStrike" cap="none">
                <a:solidFill>
                  <a:srgbClr val="33AFF7"/>
                </a:solidFill>
                <a:latin typeface="Roboto Mono"/>
                <a:ea typeface="Roboto Mono"/>
                <a:cs typeface="Roboto Mono"/>
                <a:sym typeface="Roboto Mono"/>
              </a:rPr>
              <a:t>composition }</a:t>
            </a:r>
          </a:p>
          <a:p>
            <a:pPr marL="0" marR="0" lvl="0" indent="0" algn="ctr" rtl="0">
              <a:lnSpc>
                <a:spcPct val="138750"/>
              </a:lnSpc>
              <a:spcBef>
                <a:spcPts val="0"/>
              </a:spcBef>
              <a:spcAft>
                <a:spcPts val="0"/>
              </a:spcAft>
              <a:buClr>
                <a:srgbClr val="33AFF7"/>
              </a:buClr>
              <a:buFont typeface="Arial"/>
              <a:buNone/>
            </a:pPr>
            <a:r>
              <a:rPr lang="en" b="0" i="0" u="none" strike="noStrike" cap="none">
                <a:solidFill>
                  <a:srgbClr val="33AFF7"/>
                </a:solidFill>
                <a:latin typeface="Roboto Mono"/>
                <a:ea typeface="Roboto Mono"/>
                <a:cs typeface="Roboto Mono"/>
                <a:sym typeface="Roboto Mono"/>
              </a:rPr>
              <a:t>{ Abstraction }</a:t>
            </a:r>
          </a:p>
          <a:p>
            <a:pPr marL="0" marR="0" lvl="0" indent="0" algn="ctr" rtl="0">
              <a:lnSpc>
                <a:spcPct val="138750"/>
              </a:lnSpc>
              <a:spcBef>
                <a:spcPts val="0"/>
              </a:spcBef>
              <a:spcAft>
                <a:spcPts val="0"/>
              </a:spcAft>
              <a:buClr>
                <a:srgbClr val="33AFF7"/>
              </a:buClr>
              <a:buFont typeface="Arial"/>
              <a:buNone/>
            </a:pPr>
            <a:r>
              <a:rPr lang="en" b="0" i="0" u="none" strike="noStrike" cap="none">
                <a:solidFill>
                  <a:srgbClr val="33AFF7"/>
                </a:solidFill>
                <a:latin typeface="Roboto Mono"/>
                <a:ea typeface="Roboto Mono"/>
                <a:cs typeface="Roboto Mono"/>
                <a:sym typeface="Roboto Mono"/>
              </a:rPr>
              <a:t>{ </a:t>
            </a:r>
            <a:r>
              <a:rPr lang="en" b="0" i="0" u="none" strike="noStrike" cap="none">
                <a:solidFill>
                  <a:schemeClr val="dk1"/>
                </a:solidFill>
                <a:latin typeface="Roboto Mono"/>
                <a:ea typeface="Roboto Mono"/>
                <a:cs typeface="Roboto Mono"/>
                <a:sym typeface="Roboto Mono"/>
              </a:rPr>
              <a:t>Reconnaissance </a:t>
            </a:r>
          </a:p>
          <a:p>
            <a:pPr marL="0" marR="0" lvl="0" indent="0" algn="ctr" rtl="0">
              <a:lnSpc>
                <a:spcPct val="138750"/>
              </a:lnSpc>
              <a:spcBef>
                <a:spcPts val="0"/>
              </a:spcBef>
              <a:spcAft>
                <a:spcPts val="0"/>
              </a:spcAft>
              <a:buClr>
                <a:schemeClr val="dk1"/>
              </a:buClr>
              <a:buFont typeface="Arial"/>
              <a:buNone/>
            </a:pPr>
            <a:r>
              <a:rPr lang="en" b="0" i="0" u="none" strike="noStrike" cap="none">
                <a:solidFill>
                  <a:schemeClr val="dk1"/>
                </a:solidFill>
                <a:latin typeface="Roboto Mono"/>
                <a:ea typeface="Roboto Mono"/>
                <a:cs typeface="Roboto Mono"/>
                <a:sym typeface="Roboto Mono"/>
              </a:rPr>
              <a:t>de Schémas </a:t>
            </a:r>
            <a:r>
              <a:rPr lang="en" b="0" i="0" u="none" strike="noStrike" cap="none">
                <a:solidFill>
                  <a:srgbClr val="33AFF7"/>
                </a:solidFill>
                <a:latin typeface="Roboto Mono"/>
                <a:ea typeface="Roboto Mono"/>
                <a:cs typeface="Roboto Mono"/>
                <a:sym typeface="Roboto Mono"/>
              </a:rPr>
              <a:t>}</a:t>
            </a:r>
          </a:p>
          <a:p>
            <a:pPr marL="0" marR="0" lvl="0" indent="0" algn="ctr" rtl="0">
              <a:lnSpc>
                <a:spcPct val="138750"/>
              </a:lnSpc>
              <a:spcBef>
                <a:spcPts val="0"/>
              </a:spcBef>
              <a:spcAft>
                <a:spcPts val="0"/>
              </a:spcAft>
              <a:buClr>
                <a:srgbClr val="33AFF7"/>
              </a:buClr>
              <a:buFont typeface="Arial"/>
              <a:buNone/>
            </a:pPr>
            <a:r>
              <a:rPr lang="en" b="0" i="0" u="none" strike="noStrike" cap="none">
                <a:solidFill>
                  <a:srgbClr val="33AFF7"/>
                </a:solidFill>
                <a:latin typeface="Roboto Mono"/>
                <a:ea typeface="Roboto Mono"/>
                <a:cs typeface="Roboto Mono"/>
                <a:sym typeface="Roboto Mono"/>
              </a:rPr>
              <a:t>{ Logique }</a:t>
            </a:r>
          </a:p>
          <a:p>
            <a:pPr marL="0" marR="0" lvl="0" indent="0" algn="l" rtl="0">
              <a:lnSpc>
                <a:spcPct val="130588"/>
              </a:lnSpc>
              <a:spcBef>
                <a:spcPts val="0"/>
              </a:spcBef>
              <a:spcAft>
                <a:spcPts val="0"/>
              </a:spcAft>
              <a:buClr>
                <a:srgbClr val="000000"/>
              </a:buClr>
              <a:buFont typeface="Arial"/>
              <a:buNone/>
            </a:pPr>
            <a:endParaRPr b="0" i="0" u="none" strike="noStrike" cap="none">
              <a:solidFill>
                <a:srgbClr val="33AFF7"/>
              </a:solidFill>
              <a:latin typeface="Roboto Mono"/>
              <a:ea typeface="Roboto Mono"/>
              <a:cs typeface="Roboto Mono"/>
              <a:sym typeface="Roboto Mono"/>
            </a:endParaRPr>
          </a:p>
        </p:txBody>
      </p:sp>
      <p:sp>
        <p:nvSpPr>
          <p:cNvPr id="611" name="Shape 611"/>
          <p:cNvSpPr txBox="1"/>
          <p:nvPr/>
        </p:nvSpPr>
        <p:spPr>
          <a:xfrm>
            <a:off x="6573600" y="641058"/>
            <a:ext cx="2462700" cy="1220699"/>
          </a:xfrm>
          <a:prstGeom prst="rect">
            <a:avLst/>
          </a:prstGeom>
          <a:noFill/>
          <a:ln>
            <a:noFill/>
          </a:ln>
        </p:spPr>
        <p:txBody>
          <a:bodyPr lIns="91425" tIns="45700" rIns="91425" bIns="45700" anchor="t" anchorCtr="0">
            <a:noAutofit/>
          </a:bodyPr>
          <a:lstStyle/>
          <a:p>
            <a:pPr marL="0" marR="0" lvl="0" indent="0" algn="ctr" rtl="0">
              <a:lnSpc>
                <a:spcPct val="138750"/>
              </a:lnSpc>
              <a:spcBef>
                <a:spcPts val="0"/>
              </a:spcBef>
              <a:spcAft>
                <a:spcPts val="0"/>
              </a:spcAft>
              <a:buClr>
                <a:schemeClr val="dk2"/>
              </a:buClr>
              <a:buFont typeface="Arial"/>
              <a:buNone/>
            </a:pPr>
            <a:r>
              <a:rPr lang="en" b="0" i="0" u="none" strike="noStrike" cap="none">
                <a:solidFill>
                  <a:schemeClr val="dk2"/>
                </a:solidFill>
                <a:latin typeface="Roboto Mono"/>
                <a:ea typeface="Roboto Mono"/>
                <a:cs typeface="Roboto Mono"/>
                <a:sym typeface="Roboto Mono"/>
              </a:rPr>
              <a:t>&lt; Planification &gt;</a:t>
            </a:r>
          </a:p>
          <a:p>
            <a:pPr marL="0" marR="0" lvl="0" indent="0" algn="ctr" rtl="0">
              <a:lnSpc>
                <a:spcPct val="138750"/>
              </a:lnSpc>
              <a:spcBef>
                <a:spcPts val="0"/>
              </a:spcBef>
              <a:spcAft>
                <a:spcPts val="0"/>
              </a:spcAft>
              <a:buClr>
                <a:schemeClr val="dk2"/>
              </a:buClr>
              <a:buFont typeface="Arial"/>
              <a:buNone/>
            </a:pPr>
            <a:r>
              <a:rPr lang="en" b="0" i="0" u="none" strike="noStrike" cap="none">
                <a:solidFill>
                  <a:schemeClr val="dk2"/>
                </a:solidFill>
                <a:latin typeface="Roboto Mono"/>
                <a:ea typeface="Roboto Mono"/>
                <a:cs typeface="Roboto Mono"/>
                <a:sym typeface="Roboto Mono"/>
              </a:rPr>
              <a:t>&lt; Collaboration &gt;</a:t>
            </a:r>
          </a:p>
          <a:p>
            <a:pPr marL="0" marR="0" lvl="0" indent="0" algn="ctr" rtl="0">
              <a:lnSpc>
                <a:spcPct val="138750"/>
              </a:lnSpc>
              <a:spcBef>
                <a:spcPts val="0"/>
              </a:spcBef>
              <a:spcAft>
                <a:spcPts val="0"/>
              </a:spcAft>
              <a:buClr>
                <a:schemeClr val="dk2"/>
              </a:buClr>
              <a:buFont typeface="Arial"/>
              <a:buNone/>
            </a:pPr>
            <a:r>
              <a:rPr lang="en" b="0" i="0" u="none" strike="noStrike" cap="none">
                <a:solidFill>
                  <a:schemeClr val="dk2"/>
                </a:solidFill>
                <a:latin typeface="Roboto Mono"/>
                <a:ea typeface="Roboto Mono"/>
                <a:cs typeface="Roboto Mono"/>
                <a:sym typeface="Roboto Mono"/>
              </a:rPr>
              <a:t>&lt; Expérimentation &gt;</a:t>
            </a:r>
          </a:p>
          <a:p>
            <a:pPr marL="0" marR="0" lvl="0" indent="0" algn="ctr" rtl="0">
              <a:lnSpc>
                <a:spcPct val="138750"/>
              </a:lnSpc>
              <a:spcBef>
                <a:spcPts val="0"/>
              </a:spcBef>
              <a:spcAft>
                <a:spcPts val="0"/>
              </a:spcAft>
              <a:buClr>
                <a:schemeClr val="dk2"/>
              </a:buClr>
              <a:buFont typeface="Arial"/>
              <a:buNone/>
            </a:pPr>
            <a:r>
              <a:rPr lang="en" b="0" i="0" u="none" strike="noStrike" cap="none">
                <a:solidFill>
                  <a:schemeClr val="dk2"/>
                </a:solidFill>
                <a:latin typeface="Roboto Mono"/>
                <a:ea typeface="Roboto Mono"/>
                <a:cs typeface="Roboto Mono"/>
                <a:sym typeface="Roboto Mono"/>
              </a:rPr>
              <a:t>&lt; Débogage &gt; </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16"/>
        <p:cNvGrpSpPr/>
        <p:nvPr/>
      </p:nvGrpSpPr>
      <p:grpSpPr>
        <a:xfrm>
          <a:off x="0" y="0"/>
          <a:ext cx="0" cy="0"/>
          <a:chOff x="0" y="0"/>
          <a:chExt cx="0" cy="0"/>
        </a:xfrm>
      </p:grpSpPr>
      <p:sp>
        <p:nvSpPr>
          <p:cNvPr id="617" name="Shape 617"/>
          <p:cNvSpPr txBox="1"/>
          <p:nvPr/>
        </p:nvSpPr>
        <p:spPr>
          <a:xfrm>
            <a:off x="2808150" y="1891950"/>
            <a:ext cx="3527700" cy="1359600"/>
          </a:xfrm>
          <a:prstGeom prst="rect">
            <a:avLst/>
          </a:prstGeom>
          <a:solidFill>
            <a:schemeClr val="lt1"/>
          </a:solidFill>
          <a:ln>
            <a:noFill/>
          </a:ln>
        </p:spPr>
        <p:txBody>
          <a:bodyPr lIns="91425" tIns="91425" rIns="91425" bIns="91425" anchor="t" anchorCtr="0">
            <a:noAutofit/>
          </a:bodyPr>
          <a:lstStyle/>
          <a:p>
            <a:pPr lvl="0" algn="ctr">
              <a:spcBef>
                <a:spcPts val="0"/>
              </a:spcBef>
              <a:buNone/>
            </a:pPr>
            <a:r>
              <a:rPr lang="en" sz="3600">
                <a:solidFill>
                  <a:schemeClr val="dk1"/>
                </a:solidFill>
                <a:latin typeface="Roboto Mono"/>
                <a:ea typeface="Roboto Mono"/>
                <a:cs typeface="Roboto Mono"/>
                <a:sym typeface="Roboto Mono"/>
              </a:rPr>
              <a:t>HTML</a:t>
            </a:r>
          </a:p>
          <a:p>
            <a:pPr lvl="0" algn="ctr">
              <a:spcBef>
                <a:spcPts val="0"/>
              </a:spcBef>
              <a:buNone/>
            </a:pPr>
            <a:r>
              <a:rPr lang="en" sz="3600" b="1">
                <a:solidFill>
                  <a:schemeClr val="dk1"/>
                </a:solidFill>
                <a:latin typeface="Roboto Mono"/>
                <a:ea typeface="Roboto Mono"/>
                <a:cs typeface="Roboto Mono"/>
                <a:sym typeface="Roboto Mono"/>
              </a:rPr>
              <a:t>Mad Libs!</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22"/>
        <p:cNvGrpSpPr/>
        <p:nvPr/>
      </p:nvGrpSpPr>
      <p:grpSpPr>
        <a:xfrm>
          <a:off x="0" y="0"/>
          <a:ext cx="0" cy="0"/>
          <a:chOff x="0" y="0"/>
          <a:chExt cx="0" cy="0"/>
        </a:xfrm>
      </p:grpSpPr>
      <p:sp>
        <p:nvSpPr>
          <p:cNvPr id="623" name="Shape 623"/>
          <p:cNvSpPr txBox="1">
            <a:spLocks noGrp="1"/>
          </p:cNvSpPr>
          <p:nvPr>
            <p:ph type="body" idx="1"/>
          </p:nvPr>
        </p:nvSpPr>
        <p:spPr>
          <a:xfrm>
            <a:off x="4725300" y="458250"/>
            <a:ext cx="2995500" cy="787500"/>
          </a:xfrm>
          <a:prstGeom prst="rect">
            <a:avLst/>
          </a:prstGeom>
          <a:noFill/>
          <a:ln>
            <a:noFill/>
          </a:ln>
        </p:spPr>
        <p:txBody>
          <a:bodyPr lIns="91425" tIns="45700" rIns="91425" bIns="45700" anchor="t" anchorCtr="0">
            <a:noAutofit/>
          </a:bodyPr>
          <a:lstStyle/>
          <a:p>
            <a:pPr marL="0" lvl="0" indent="0" algn="l" rtl="0">
              <a:spcBef>
                <a:spcPts val="0"/>
              </a:spcBef>
              <a:buClr>
                <a:schemeClr val="lt1"/>
              </a:buClr>
              <a:buSzPct val="25000"/>
              <a:buFont typeface="Arial"/>
              <a:buNone/>
            </a:pPr>
            <a:r>
              <a:rPr lang="en">
                <a:latin typeface="Roboto Mono"/>
                <a:ea typeface="Roboto Mono"/>
                <a:cs typeface="Roboto Mono"/>
                <a:sym typeface="Roboto Mono"/>
              </a:rPr>
              <a:t>HTML Mad Libs</a:t>
            </a:r>
          </a:p>
          <a:p>
            <a:pPr marL="0" marR="0" lvl="0" indent="0" algn="ctr" rtl="0">
              <a:spcBef>
                <a:spcPts val="480"/>
              </a:spcBef>
              <a:spcAft>
                <a:spcPts val="0"/>
              </a:spcAft>
              <a:buClr>
                <a:schemeClr val="lt1"/>
              </a:buClr>
              <a:buSzPct val="25000"/>
              <a:buFont typeface="Arial"/>
              <a:buNone/>
            </a:pPr>
            <a:endParaRPr>
              <a:latin typeface="Roboto Mono"/>
              <a:ea typeface="Roboto Mono"/>
              <a:cs typeface="Roboto Mono"/>
              <a:sym typeface="Roboto Mono"/>
            </a:endParaRPr>
          </a:p>
          <a:p>
            <a:pPr marL="0" marR="0" lvl="0" indent="0" algn="ctr" rtl="0">
              <a:spcBef>
                <a:spcPts val="480"/>
              </a:spcBef>
              <a:spcAft>
                <a:spcPts val="0"/>
              </a:spcAft>
              <a:buClr>
                <a:schemeClr val="lt1"/>
              </a:buClr>
              <a:buSzPct val="25000"/>
              <a:buFont typeface="Arial"/>
              <a:buNone/>
            </a:pPr>
            <a:endParaRPr b="0" i="0" u="none" strike="noStrike" cap="none">
              <a:solidFill>
                <a:schemeClr val="lt1"/>
              </a:solidFill>
              <a:latin typeface="Roboto Mono"/>
              <a:ea typeface="Roboto Mono"/>
              <a:cs typeface="Roboto Mono"/>
              <a:sym typeface="Roboto Mono"/>
            </a:endParaRPr>
          </a:p>
          <a:p>
            <a:pPr marL="0" marR="0" lvl="0" indent="0" algn="ctr" rtl="0">
              <a:spcBef>
                <a:spcPts val="480"/>
              </a:spcBef>
              <a:spcAft>
                <a:spcPts val="0"/>
              </a:spcAft>
              <a:buClr>
                <a:schemeClr val="lt1"/>
              </a:buClr>
              <a:buSzPct val="25000"/>
              <a:buFont typeface="Arial"/>
              <a:buNone/>
            </a:pPr>
            <a:endParaRPr>
              <a:latin typeface="Roboto Mono"/>
              <a:ea typeface="Roboto Mono"/>
              <a:cs typeface="Roboto Mono"/>
              <a:sym typeface="Roboto Mono"/>
            </a:endParaRPr>
          </a:p>
          <a:p>
            <a:pPr marL="0" marR="0" lvl="0" indent="0" algn="ctr" rtl="0">
              <a:spcBef>
                <a:spcPts val="480"/>
              </a:spcBef>
              <a:spcAft>
                <a:spcPts val="0"/>
              </a:spcAft>
              <a:buClr>
                <a:schemeClr val="lt1"/>
              </a:buClr>
              <a:buSzPct val="25000"/>
              <a:buFont typeface="Arial"/>
              <a:buNone/>
            </a:pPr>
            <a:r>
              <a:rPr lang="en" b="0" i="0" u="none" strike="noStrike" cap="none">
                <a:solidFill>
                  <a:schemeClr val="lt1"/>
                </a:solidFill>
                <a:latin typeface="Roboto Mono"/>
                <a:ea typeface="Roboto Mono"/>
                <a:cs typeface="Roboto Mono"/>
                <a:sym typeface="Roboto Mono"/>
              </a:rPr>
              <a:t> </a:t>
            </a:r>
          </a:p>
          <a:p>
            <a:pPr marL="0" marR="0" lvl="0" indent="0" algn="ctr" rtl="0">
              <a:spcBef>
                <a:spcPts val="480"/>
              </a:spcBef>
              <a:spcAft>
                <a:spcPts val="0"/>
              </a:spcAft>
              <a:buClr>
                <a:schemeClr val="lt1"/>
              </a:buClr>
              <a:buSzPct val="25000"/>
              <a:buFont typeface="Arial"/>
              <a:buNone/>
            </a:pPr>
            <a:endParaRPr b="0" i="0" u="none" strike="noStrike" cap="none">
              <a:solidFill>
                <a:schemeClr val="lt1"/>
              </a:solidFill>
              <a:latin typeface="Roboto Mono"/>
              <a:ea typeface="Roboto Mono"/>
              <a:cs typeface="Roboto Mono"/>
              <a:sym typeface="Roboto Mono"/>
            </a:endParaRPr>
          </a:p>
          <a:p>
            <a:pPr marL="0" marR="0" lvl="0" indent="0" algn="ctr" rtl="0">
              <a:spcBef>
                <a:spcPts val="480"/>
              </a:spcBef>
              <a:spcAft>
                <a:spcPts val="0"/>
              </a:spcAft>
              <a:buClr>
                <a:schemeClr val="lt1"/>
              </a:buClr>
              <a:buSzPct val="25000"/>
              <a:buFont typeface="Arial"/>
              <a:buNone/>
            </a:pPr>
            <a:endParaRPr b="0" i="0" u="none" strike="noStrike" cap="none">
              <a:solidFill>
                <a:schemeClr val="lt1"/>
              </a:solidFill>
              <a:latin typeface="Roboto Mono"/>
              <a:ea typeface="Roboto Mono"/>
              <a:cs typeface="Roboto Mono"/>
              <a:sym typeface="Roboto Mono"/>
            </a:endParaRPr>
          </a:p>
          <a:p>
            <a:pPr marL="0" marR="0" lvl="0" indent="0" algn="ctr" rtl="0">
              <a:spcBef>
                <a:spcPts val="480"/>
              </a:spcBef>
              <a:buClr>
                <a:schemeClr val="lt1"/>
              </a:buClr>
              <a:buSzPct val="25000"/>
              <a:buFont typeface="Arial"/>
              <a:buNone/>
            </a:pPr>
            <a:endParaRPr b="0" i="0" u="none" strike="noStrike" cap="none">
              <a:solidFill>
                <a:schemeClr val="lt1"/>
              </a:solidFill>
              <a:latin typeface="Roboto Mono"/>
              <a:ea typeface="Roboto Mono"/>
              <a:cs typeface="Roboto Mono"/>
              <a:sym typeface="Roboto Mono"/>
            </a:endParaRPr>
          </a:p>
        </p:txBody>
      </p:sp>
      <p:sp>
        <p:nvSpPr>
          <p:cNvPr id="624" name="Shape 624"/>
          <p:cNvSpPr txBox="1"/>
          <p:nvPr/>
        </p:nvSpPr>
        <p:spPr>
          <a:xfrm>
            <a:off x="405650" y="458250"/>
            <a:ext cx="3910200" cy="475200"/>
          </a:xfrm>
          <a:prstGeom prst="rect">
            <a:avLst/>
          </a:prstGeom>
          <a:noFill/>
          <a:ln>
            <a:noFill/>
          </a:ln>
        </p:spPr>
        <p:txBody>
          <a:bodyPr lIns="91425" tIns="91425" rIns="91425" bIns="91425" anchor="t" anchorCtr="0">
            <a:noAutofit/>
          </a:bodyPr>
          <a:lstStyle/>
          <a:p>
            <a:pPr lvl="0">
              <a:spcBef>
                <a:spcPts val="0"/>
              </a:spcBef>
              <a:buNone/>
            </a:pPr>
            <a:r>
              <a:rPr lang="en" sz="1200">
                <a:solidFill>
                  <a:schemeClr val="dk1"/>
                </a:solidFill>
                <a:latin typeface="Roboto Mono"/>
                <a:ea typeface="Roboto Mono"/>
                <a:cs typeface="Roboto Mono"/>
                <a:sym typeface="Roboto Mono"/>
              </a:rPr>
              <a:t>&lt;h1&gt;</a:t>
            </a:r>
            <a:r>
              <a:rPr lang="en" sz="1200">
                <a:latin typeface="Roboto Mono"/>
                <a:ea typeface="Roboto Mono"/>
                <a:cs typeface="Roboto Mono"/>
                <a:sym typeface="Roboto Mono"/>
              </a:rPr>
              <a:t> HTML Mad Libs</a:t>
            </a:r>
            <a:r>
              <a:rPr lang="en" sz="1200">
                <a:solidFill>
                  <a:schemeClr val="dk1"/>
                </a:solidFill>
                <a:latin typeface="Roboto Mono"/>
                <a:ea typeface="Roboto Mono"/>
                <a:cs typeface="Roboto Mono"/>
                <a:sym typeface="Roboto Mono"/>
              </a:rPr>
              <a:t>&lt;/h1&gt;</a:t>
            </a:r>
          </a:p>
        </p:txBody>
      </p:sp>
      <p:sp>
        <p:nvSpPr>
          <p:cNvPr id="625" name="Shape 625"/>
          <p:cNvSpPr txBox="1"/>
          <p:nvPr/>
        </p:nvSpPr>
        <p:spPr>
          <a:xfrm>
            <a:off x="405650" y="987775"/>
            <a:ext cx="3910200" cy="456300"/>
          </a:xfrm>
          <a:prstGeom prst="rect">
            <a:avLst/>
          </a:prstGeom>
          <a:noFill/>
          <a:ln>
            <a:noFill/>
          </a:ln>
        </p:spPr>
        <p:txBody>
          <a:bodyPr lIns="91425" tIns="91425" rIns="91425" bIns="91425" anchor="t" anchorCtr="0">
            <a:noAutofit/>
          </a:bodyPr>
          <a:lstStyle/>
          <a:p>
            <a:pPr lvl="0">
              <a:spcBef>
                <a:spcPts val="0"/>
              </a:spcBef>
              <a:buNone/>
            </a:pPr>
            <a:r>
              <a:rPr lang="en" sz="1200">
                <a:solidFill>
                  <a:schemeClr val="dk1"/>
                </a:solidFill>
                <a:latin typeface="Roboto Mono"/>
                <a:ea typeface="Roboto Mono"/>
                <a:cs typeface="Roboto Mono"/>
                <a:sym typeface="Roboto Mono"/>
              </a:rPr>
              <a:t>&lt;h3&gt; </a:t>
            </a:r>
            <a:r>
              <a:rPr lang="en" sz="1200">
                <a:latin typeface="Roboto Mono"/>
                <a:ea typeface="Roboto Mono"/>
                <a:cs typeface="Roboto Mono"/>
                <a:sym typeface="Roboto Mono"/>
              </a:rPr>
              <a:t>Une façon amusante d'en savoir plus sur les tags </a:t>
            </a:r>
            <a:r>
              <a:rPr lang="en" sz="1200">
                <a:solidFill>
                  <a:schemeClr val="dk1"/>
                </a:solidFill>
                <a:latin typeface="Roboto Mono"/>
                <a:ea typeface="Roboto Mono"/>
                <a:cs typeface="Roboto Mono"/>
                <a:sym typeface="Roboto Mono"/>
              </a:rPr>
              <a:t>&lt;/h3&gt;</a:t>
            </a:r>
          </a:p>
          <a:p>
            <a:pPr lvl="0">
              <a:spcBef>
                <a:spcPts val="0"/>
              </a:spcBef>
              <a:buNone/>
            </a:pPr>
            <a:endParaRPr sz="1200">
              <a:latin typeface="Roboto Mono"/>
              <a:ea typeface="Roboto Mono"/>
              <a:cs typeface="Roboto Mono"/>
              <a:sym typeface="Roboto Mono"/>
            </a:endParaRPr>
          </a:p>
          <a:p>
            <a:pPr lvl="0">
              <a:spcBef>
                <a:spcPts val="0"/>
              </a:spcBef>
              <a:buNone/>
            </a:pPr>
            <a:endParaRPr sz="1200">
              <a:latin typeface="Roboto Mono"/>
              <a:ea typeface="Roboto Mono"/>
              <a:cs typeface="Roboto Mono"/>
              <a:sym typeface="Roboto Mono"/>
            </a:endParaRPr>
          </a:p>
        </p:txBody>
      </p:sp>
      <p:sp>
        <p:nvSpPr>
          <p:cNvPr id="626" name="Shape 626"/>
          <p:cNvSpPr txBox="1"/>
          <p:nvPr/>
        </p:nvSpPr>
        <p:spPr>
          <a:xfrm>
            <a:off x="4725300" y="987775"/>
            <a:ext cx="4183500" cy="456300"/>
          </a:xfrm>
          <a:prstGeom prst="rect">
            <a:avLst/>
          </a:prstGeom>
          <a:noFill/>
          <a:ln>
            <a:noFill/>
          </a:ln>
        </p:spPr>
        <p:txBody>
          <a:bodyPr lIns="91425" tIns="91425" rIns="91425" bIns="91425" anchor="t" anchorCtr="0">
            <a:noAutofit/>
          </a:bodyPr>
          <a:lstStyle/>
          <a:p>
            <a:pPr lvl="0" rtl="0">
              <a:lnSpc>
                <a:spcPct val="115000"/>
              </a:lnSpc>
              <a:spcBef>
                <a:spcPts val="0"/>
              </a:spcBef>
              <a:buClr>
                <a:schemeClr val="accent3"/>
              </a:buClr>
              <a:buSzPct val="61111"/>
              <a:buFont typeface="Arial"/>
              <a:buNone/>
            </a:pPr>
            <a:r>
              <a:rPr lang="en" sz="1800">
                <a:solidFill>
                  <a:schemeClr val="lt1"/>
                </a:solidFill>
                <a:latin typeface="Roboto Mono"/>
                <a:ea typeface="Roboto Mono"/>
                <a:cs typeface="Roboto Mono"/>
                <a:sym typeface="Roboto Mono"/>
              </a:rPr>
              <a:t>Une façon amusante d'en savoir plus sur les tags</a:t>
            </a:r>
          </a:p>
          <a:p>
            <a:pPr lvl="0">
              <a:spcBef>
                <a:spcPts val="0"/>
              </a:spcBef>
              <a:buNone/>
            </a:pPr>
            <a:endParaRPr sz="1800">
              <a:solidFill>
                <a:schemeClr val="lt1"/>
              </a:solidFill>
              <a:latin typeface="Roboto Mono"/>
              <a:ea typeface="Roboto Mono"/>
              <a:cs typeface="Roboto Mono"/>
              <a:sym typeface="Roboto Mono"/>
            </a:endParaRPr>
          </a:p>
        </p:txBody>
      </p:sp>
      <p:sp>
        <p:nvSpPr>
          <p:cNvPr id="627" name="Shape 627"/>
          <p:cNvSpPr txBox="1"/>
          <p:nvPr/>
        </p:nvSpPr>
        <p:spPr>
          <a:xfrm>
            <a:off x="98450" y="1444075"/>
            <a:ext cx="4276800" cy="1627800"/>
          </a:xfrm>
          <a:prstGeom prst="rect">
            <a:avLst/>
          </a:prstGeom>
          <a:noFill/>
          <a:ln>
            <a:noFill/>
          </a:ln>
        </p:spPr>
        <p:txBody>
          <a:bodyPr lIns="91425" tIns="91425" rIns="91425" bIns="91425" anchor="t" anchorCtr="0">
            <a:noAutofit/>
          </a:bodyPr>
          <a:lstStyle/>
          <a:p>
            <a:pPr lvl="0">
              <a:spcBef>
                <a:spcPts val="0"/>
              </a:spcBef>
              <a:buNone/>
            </a:pPr>
            <a:r>
              <a:rPr lang="en" sz="1200">
                <a:solidFill>
                  <a:schemeClr val="dk1"/>
                </a:solidFill>
                <a:latin typeface="Roboto Mono"/>
                <a:ea typeface="Roboto Mono"/>
                <a:cs typeface="Roboto Mono"/>
                <a:sym typeface="Roboto Mono"/>
              </a:rPr>
              <a:t>&lt;p&gt;</a:t>
            </a:r>
            <a:r>
              <a:rPr lang="en" sz="1200">
                <a:latin typeface="Roboto Mono"/>
                <a:ea typeface="Roboto Mono"/>
                <a:cs typeface="Roboto Mono"/>
                <a:sym typeface="Roboto Mono"/>
              </a:rPr>
              <a:t>Chaque élève recevra une étiquette d'ouverture ou une étiquette de fermeture. Trouvez votre (vos) partenaire (s) et suivez  </a:t>
            </a:r>
          </a:p>
          <a:p>
            <a:pPr lvl="0">
              <a:spcBef>
                <a:spcPts val="0"/>
              </a:spcBef>
              <a:buNone/>
            </a:pPr>
            <a:r>
              <a:rPr lang="en" sz="1200">
                <a:solidFill>
                  <a:schemeClr val="dk1"/>
                </a:solidFill>
                <a:latin typeface="Roboto Mono"/>
                <a:ea typeface="Roboto Mono"/>
                <a:cs typeface="Roboto Mono"/>
                <a:sym typeface="Roboto Mono"/>
              </a:rPr>
              <a:t>&lt;a </a:t>
            </a:r>
            <a:r>
              <a:rPr lang="en" sz="1200">
                <a:solidFill>
                  <a:schemeClr val="dk2"/>
                </a:solidFill>
                <a:latin typeface="Roboto Mono"/>
                <a:ea typeface="Roboto Mono"/>
                <a:cs typeface="Roboto Mono"/>
                <a:sym typeface="Roboto Mono"/>
              </a:rPr>
              <a:t>href=</a:t>
            </a:r>
            <a:r>
              <a:rPr lang="en" sz="1200">
                <a:solidFill>
                  <a:schemeClr val="accent2"/>
                </a:solidFill>
                <a:latin typeface="Roboto Mono"/>
                <a:ea typeface="Roboto Mono"/>
                <a:cs typeface="Roboto Mono"/>
                <a:sym typeface="Roboto Mono"/>
              </a:rPr>
              <a:t>”</a:t>
            </a:r>
            <a:r>
              <a:rPr lang="en" sz="1200">
                <a:solidFill>
                  <a:schemeClr val="dk2"/>
                </a:solidFill>
                <a:latin typeface="Roboto Mono"/>
                <a:ea typeface="Roboto Mono"/>
                <a:cs typeface="Roboto Mono"/>
                <a:sym typeface="Roboto Mono"/>
              </a:rPr>
              <a:t>https://www.HTMLmadLibs/directions</a:t>
            </a:r>
            <a:r>
              <a:rPr lang="en" sz="1200">
                <a:solidFill>
                  <a:schemeClr val="accent2"/>
                </a:solidFill>
                <a:latin typeface="Roboto Mono"/>
                <a:ea typeface="Roboto Mono"/>
                <a:cs typeface="Roboto Mono"/>
                <a:sym typeface="Roboto Mono"/>
              </a:rPr>
              <a:t>”</a:t>
            </a:r>
            <a:r>
              <a:rPr lang="en" sz="1200">
                <a:solidFill>
                  <a:schemeClr val="dk1"/>
                </a:solidFill>
                <a:latin typeface="Roboto Mono"/>
                <a:ea typeface="Roboto Mono"/>
                <a:cs typeface="Roboto Mono"/>
                <a:sym typeface="Roboto Mono"/>
              </a:rPr>
              <a:t>&gt;</a:t>
            </a:r>
            <a:r>
              <a:rPr lang="en" sz="1200">
                <a:latin typeface="Roboto Mono"/>
                <a:ea typeface="Roboto Mono"/>
                <a:cs typeface="Roboto Mono"/>
                <a:sym typeface="Roboto Mono"/>
              </a:rPr>
              <a:t> ses directions </a:t>
            </a:r>
            <a:r>
              <a:rPr lang="en" sz="1200">
                <a:solidFill>
                  <a:schemeClr val="dk1"/>
                </a:solidFill>
                <a:latin typeface="Roboto Mono"/>
                <a:ea typeface="Roboto Mono"/>
                <a:cs typeface="Roboto Mono"/>
                <a:sym typeface="Roboto Mono"/>
              </a:rPr>
              <a:t>&lt;/a&gt;.</a:t>
            </a:r>
            <a:r>
              <a:rPr lang="en" sz="1200">
                <a:latin typeface="Roboto Mono"/>
                <a:ea typeface="Roboto Mono"/>
                <a:cs typeface="Roboto Mono"/>
                <a:sym typeface="Roboto Mono"/>
              </a:rPr>
              <a:t> Lorsque vous avez terminé, vous aurez appris les balises pour ces 5 éléments d'une page Web.</a:t>
            </a:r>
            <a:r>
              <a:rPr lang="en" sz="1200">
                <a:solidFill>
                  <a:schemeClr val="dk1"/>
                </a:solidFill>
                <a:latin typeface="Roboto Mono"/>
                <a:ea typeface="Roboto Mono"/>
                <a:cs typeface="Roboto Mono"/>
                <a:sym typeface="Roboto Mono"/>
              </a:rPr>
              <a:t>&lt;/p&gt;</a:t>
            </a:r>
          </a:p>
          <a:p>
            <a:pPr lvl="0">
              <a:spcBef>
                <a:spcPts val="0"/>
              </a:spcBef>
              <a:buNone/>
            </a:pPr>
            <a:endParaRPr sz="1200">
              <a:latin typeface="Roboto Mono"/>
              <a:ea typeface="Roboto Mono"/>
              <a:cs typeface="Roboto Mono"/>
              <a:sym typeface="Roboto Mono"/>
            </a:endParaRPr>
          </a:p>
          <a:p>
            <a:pPr lvl="0">
              <a:spcBef>
                <a:spcPts val="0"/>
              </a:spcBef>
              <a:buNone/>
            </a:pPr>
            <a:endParaRPr sz="1200">
              <a:latin typeface="Roboto Mono"/>
              <a:ea typeface="Roboto Mono"/>
              <a:cs typeface="Roboto Mono"/>
              <a:sym typeface="Roboto Mono"/>
            </a:endParaRPr>
          </a:p>
        </p:txBody>
      </p:sp>
      <p:sp>
        <p:nvSpPr>
          <p:cNvPr id="628" name="Shape 628"/>
          <p:cNvSpPr txBox="1"/>
          <p:nvPr/>
        </p:nvSpPr>
        <p:spPr>
          <a:xfrm>
            <a:off x="222325" y="3054500"/>
            <a:ext cx="3910200" cy="1758300"/>
          </a:xfrm>
          <a:prstGeom prst="rect">
            <a:avLst/>
          </a:prstGeom>
          <a:noFill/>
          <a:ln>
            <a:noFill/>
          </a:ln>
        </p:spPr>
        <p:txBody>
          <a:bodyPr lIns="91425" tIns="91425" rIns="91425" bIns="91425" anchor="t" anchorCtr="0">
            <a:noAutofit/>
          </a:bodyPr>
          <a:lstStyle/>
          <a:p>
            <a:pPr lvl="0">
              <a:spcBef>
                <a:spcPts val="0"/>
              </a:spcBef>
              <a:buClr>
                <a:schemeClr val="accent3"/>
              </a:buClr>
              <a:buSzPct val="91666"/>
              <a:buFont typeface="Arial"/>
              <a:buNone/>
            </a:pPr>
            <a:r>
              <a:rPr lang="en" sz="1200">
                <a:solidFill>
                  <a:schemeClr val="dk1"/>
                </a:solidFill>
                <a:latin typeface="Roboto Mono"/>
                <a:ea typeface="Roboto Mono"/>
                <a:cs typeface="Roboto Mono"/>
                <a:sym typeface="Roboto Mono"/>
              </a:rPr>
              <a:t>&lt;ol&gt;</a:t>
            </a:r>
          </a:p>
          <a:p>
            <a:pPr lvl="0">
              <a:spcBef>
                <a:spcPts val="0"/>
              </a:spcBef>
              <a:buClr>
                <a:schemeClr val="accent3"/>
              </a:buClr>
              <a:buSzPct val="91666"/>
              <a:buFont typeface="Arial"/>
              <a:buNone/>
            </a:pPr>
            <a:r>
              <a:rPr lang="en" sz="1200">
                <a:solidFill>
                  <a:schemeClr val="accent3"/>
                </a:solidFill>
                <a:latin typeface="Roboto Mono"/>
                <a:ea typeface="Roboto Mono"/>
                <a:cs typeface="Roboto Mono"/>
                <a:sym typeface="Roboto Mono"/>
              </a:rPr>
              <a:t>   </a:t>
            </a:r>
            <a:r>
              <a:rPr lang="en" sz="1200">
                <a:solidFill>
                  <a:schemeClr val="dk1"/>
                </a:solidFill>
                <a:latin typeface="Roboto Mono"/>
                <a:ea typeface="Roboto Mono"/>
                <a:cs typeface="Roboto Mono"/>
                <a:sym typeface="Roboto Mono"/>
              </a:rPr>
              <a:t>&lt;li&gt;</a:t>
            </a:r>
            <a:r>
              <a:rPr lang="en" sz="1200">
                <a:solidFill>
                  <a:schemeClr val="accent3"/>
                </a:solidFill>
                <a:latin typeface="Roboto Mono"/>
                <a:ea typeface="Roboto Mono"/>
                <a:cs typeface="Roboto Mono"/>
                <a:sym typeface="Roboto Mono"/>
              </a:rPr>
              <a:t>headline </a:t>
            </a:r>
            <a:r>
              <a:rPr lang="en" sz="1200">
                <a:solidFill>
                  <a:schemeClr val="dk1"/>
                </a:solidFill>
                <a:latin typeface="Roboto Mono"/>
                <a:ea typeface="Roboto Mono"/>
                <a:cs typeface="Roboto Mono"/>
                <a:sym typeface="Roboto Mono"/>
              </a:rPr>
              <a:t>&lt;li&gt;</a:t>
            </a:r>
          </a:p>
          <a:p>
            <a:pPr lvl="0">
              <a:spcBef>
                <a:spcPts val="0"/>
              </a:spcBef>
              <a:buClr>
                <a:schemeClr val="accent3"/>
              </a:buClr>
              <a:buSzPct val="91666"/>
              <a:buFont typeface="Arial"/>
              <a:buNone/>
            </a:pPr>
            <a:r>
              <a:rPr lang="en" sz="1200">
                <a:solidFill>
                  <a:schemeClr val="accent3"/>
                </a:solidFill>
                <a:latin typeface="Roboto Mono"/>
                <a:ea typeface="Roboto Mono"/>
                <a:cs typeface="Roboto Mono"/>
                <a:sym typeface="Roboto Mono"/>
              </a:rPr>
              <a:t>   </a:t>
            </a:r>
            <a:r>
              <a:rPr lang="en" sz="1200">
                <a:solidFill>
                  <a:schemeClr val="dk1"/>
                </a:solidFill>
                <a:latin typeface="Roboto Mono"/>
                <a:ea typeface="Roboto Mono"/>
                <a:cs typeface="Roboto Mono"/>
                <a:sym typeface="Roboto Mono"/>
              </a:rPr>
              <a:t>&lt;li&gt;</a:t>
            </a:r>
            <a:r>
              <a:rPr lang="en" sz="1200">
                <a:solidFill>
                  <a:schemeClr val="accent3"/>
                </a:solidFill>
                <a:latin typeface="Roboto Mono"/>
                <a:ea typeface="Roboto Mono"/>
                <a:cs typeface="Roboto Mono"/>
                <a:sym typeface="Roboto Mono"/>
              </a:rPr>
              <a:t>paragraph </a:t>
            </a:r>
            <a:r>
              <a:rPr lang="en" sz="1200">
                <a:solidFill>
                  <a:schemeClr val="dk1"/>
                </a:solidFill>
                <a:latin typeface="Roboto Mono"/>
                <a:ea typeface="Roboto Mono"/>
                <a:cs typeface="Roboto Mono"/>
                <a:sym typeface="Roboto Mono"/>
              </a:rPr>
              <a:t>&lt;/li&gt;</a:t>
            </a:r>
          </a:p>
          <a:p>
            <a:pPr lvl="0">
              <a:spcBef>
                <a:spcPts val="0"/>
              </a:spcBef>
              <a:buClr>
                <a:schemeClr val="accent3"/>
              </a:buClr>
              <a:buSzPct val="91666"/>
              <a:buFont typeface="Arial"/>
              <a:buNone/>
            </a:pPr>
            <a:r>
              <a:rPr lang="en" sz="1200">
                <a:solidFill>
                  <a:schemeClr val="accent3"/>
                </a:solidFill>
                <a:latin typeface="Roboto Mono"/>
                <a:ea typeface="Roboto Mono"/>
                <a:cs typeface="Roboto Mono"/>
                <a:sym typeface="Roboto Mono"/>
              </a:rPr>
              <a:t>   </a:t>
            </a:r>
            <a:r>
              <a:rPr lang="en" sz="1200">
                <a:solidFill>
                  <a:schemeClr val="dk1"/>
                </a:solidFill>
                <a:latin typeface="Roboto Mono"/>
                <a:ea typeface="Roboto Mono"/>
                <a:cs typeface="Roboto Mono"/>
                <a:sym typeface="Roboto Mono"/>
              </a:rPr>
              <a:t>&lt;li&gt;</a:t>
            </a:r>
            <a:r>
              <a:rPr lang="en" sz="1200">
                <a:solidFill>
                  <a:schemeClr val="accent3"/>
                </a:solidFill>
                <a:latin typeface="Roboto Mono"/>
                <a:ea typeface="Roboto Mono"/>
                <a:cs typeface="Roboto Mono"/>
                <a:sym typeface="Roboto Mono"/>
              </a:rPr>
              <a:t>hyperlink </a:t>
            </a:r>
            <a:r>
              <a:rPr lang="en" sz="1200">
                <a:solidFill>
                  <a:schemeClr val="dk1"/>
                </a:solidFill>
                <a:latin typeface="Roboto Mono"/>
                <a:ea typeface="Roboto Mono"/>
                <a:cs typeface="Roboto Mono"/>
                <a:sym typeface="Roboto Mono"/>
              </a:rPr>
              <a:t>&lt;/li&gt;</a:t>
            </a:r>
          </a:p>
          <a:p>
            <a:pPr lvl="0">
              <a:spcBef>
                <a:spcPts val="0"/>
              </a:spcBef>
              <a:buClr>
                <a:schemeClr val="accent3"/>
              </a:buClr>
              <a:buSzPct val="91666"/>
              <a:buFont typeface="Arial"/>
              <a:buNone/>
            </a:pPr>
            <a:r>
              <a:rPr lang="en" sz="1200">
                <a:solidFill>
                  <a:schemeClr val="accent3"/>
                </a:solidFill>
                <a:latin typeface="Roboto Mono"/>
                <a:ea typeface="Roboto Mono"/>
                <a:cs typeface="Roboto Mono"/>
                <a:sym typeface="Roboto Mono"/>
              </a:rPr>
              <a:t>   </a:t>
            </a:r>
            <a:r>
              <a:rPr lang="en" sz="1200">
                <a:solidFill>
                  <a:schemeClr val="dk1"/>
                </a:solidFill>
                <a:latin typeface="Roboto Mono"/>
                <a:ea typeface="Roboto Mono"/>
                <a:cs typeface="Roboto Mono"/>
                <a:sym typeface="Roboto Mono"/>
              </a:rPr>
              <a:t>&lt;li&gt;</a:t>
            </a:r>
            <a:r>
              <a:rPr lang="en" sz="1200">
                <a:solidFill>
                  <a:schemeClr val="accent3"/>
                </a:solidFill>
                <a:latin typeface="Roboto Mono"/>
                <a:ea typeface="Roboto Mono"/>
                <a:cs typeface="Roboto Mono"/>
                <a:sym typeface="Roboto Mono"/>
              </a:rPr>
              <a:t>list type </a:t>
            </a:r>
            <a:r>
              <a:rPr lang="en" sz="1200">
                <a:solidFill>
                  <a:schemeClr val="dk1"/>
                </a:solidFill>
                <a:latin typeface="Roboto Mono"/>
                <a:ea typeface="Roboto Mono"/>
                <a:cs typeface="Roboto Mono"/>
                <a:sym typeface="Roboto Mono"/>
              </a:rPr>
              <a:t>&lt;/li&gt;</a:t>
            </a:r>
          </a:p>
          <a:p>
            <a:pPr lvl="0">
              <a:spcBef>
                <a:spcPts val="0"/>
              </a:spcBef>
              <a:buNone/>
            </a:pPr>
            <a:r>
              <a:rPr lang="en" sz="1200">
                <a:solidFill>
                  <a:schemeClr val="accent3"/>
                </a:solidFill>
                <a:latin typeface="Roboto Mono"/>
                <a:ea typeface="Roboto Mono"/>
                <a:cs typeface="Roboto Mono"/>
                <a:sym typeface="Roboto Mono"/>
              </a:rPr>
              <a:t>  </a:t>
            </a:r>
            <a:r>
              <a:rPr lang="en" sz="1200">
                <a:solidFill>
                  <a:schemeClr val="dk1"/>
                </a:solidFill>
                <a:latin typeface="Roboto Mono"/>
                <a:ea typeface="Roboto Mono"/>
                <a:cs typeface="Roboto Mono"/>
                <a:sym typeface="Roboto Mono"/>
              </a:rPr>
              <a:t> &lt;li&gt;</a:t>
            </a:r>
            <a:r>
              <a:rPr lang="en" sz="1200">
                <a:solidFill>
                  <a:schemeClr val="accent3"/>
                </a:solidFill>
                <a:latin typeface="Roboto Mono"/>
                <a:ea typeface="Roboto Mono"/>
                <a:cs typeface="Roboto Mono"/>
                <a:sym typeface="Roboto Mono"/>
              </a:rPr>
              <a:t>list item</a:t>
            </a:r>
            <a:r>
              <a:rPr lang="en" sz="1200">
                <a:solidFill>
                  <a:schemeClr val="dk1"/>
                </a:solidFill>
                <a:latin typeface="Roboto Mono"/>
                <a:ea typeface="Roboto Mono"/>
                <a:cs typeface="Roboto Mono"/>
                <a:sym typeface="Roboto Mono"/>
              </a:rPr>
              <a:t>&lt;/li&gt;</a:t>
            </a:r>
          </a:p>
          <a:p>
            <a:pPr lvl="0">
              <a:spcBef>
                <a:spcPts val="0"/>
              </a:spcBef>
              <a:buClr>
                <a:schemeClr val="accent3"/>
              </a:buClr>
              <a:buSzPct val="91666"/>
              <a:buFont typeface="Arial"/>
              <a:buNone/>
            </a:pPr>
            <a:r>
              <a:rPr lang="en" sz="1200">
                <a:solidFill>
                  <a:schemeClr val="dk1"/>
                </a:solidFill>
                <a:latin typeface="Roboto Mono"/>
                <a:ea typeface="Roboto Mono"/>
                <a:cs typeface="Roboto Mono"/>
                <a:sym typeface="Roboto Mono"/>
              </a:rPr>
              <a:t>&lt;/ol&gt;</a:t>
            </a:r>
          </a:p>
          <a:p>
            <a:pPr lvl="0">
              <a:spcBef>
                <a:spcPts val="0"/>
              </a:spcBef>
              <a:buNone/>
            </a:pPr>
            <a:endParaRPr sz="1200">
              <a:latin typeface="Roboto Mono"/>
              <a:ea typeface="Roboto Mono"/>
              <a:cs typeface="Roboto Mono"/>
              <a:sym typeface="Roboto Mono"/>
            </a:endParaRPr>
          </a:p>
        </p:txBody>
      </p:sp>
      <p:sp>
        <p:nvSpPr>
          <p:cNvPr id="629" name="Shape 629"/>
          <p:cNvSpPr txBox="1"/>
          <p:nvPr/>
        </p:nvSpPr>
        <p:spPr>
          <a:xfrm>
            <a:off x="4725300" y="1833350"/>
            <a:ext cx="3971400" cy="1378200"/>
          </a:xfrm>
          <a:prstGeom prst="rect">
            <a:avLst/>
          </a:prstGeom>
          <a:noFill/>
          <a:ln>
            <a:noFill/>
          </a:ln>
        </p:spPr>
        <p:txBody>
          <a:bodyPr lIns="91425" tIns="91425" rIns="91425" bIns="91425" anchor="t" anchorCtr="0">
            <a:noAutofit/>
          </a:bodyPr>
          <a:lstStyle/>
          <a:p>
            <a:pPr lvl="0" rtl="0">
              <a:lnSpc>
                <a:spcPct val="115000"/>
              </a:lnSpc>
              <a:spcBef>
                <a:spcPts val="0"/>
              </a:spcBef>
              <a:buClr>
                <a:schemeClr val="accent3"/>
              </a:buClr>
              <a:buSzPct val="91666"/>
              <a:buFont typeface="Arial"/>
              <a:buNone/>
            </a:pPr>
            <a:r>
              <a:rPr lang="en" sz="1200">
                <a:solidFill>
                  <a:schemeClr val="lt1"/>
                </a:solidFill>
                <a:latin typeface="Roboto Mono"/>
                <a:ea typeface="Roboto Mono"/>
                <a:cs typeface="Roboto Mono"/>
                <a:sym typeface="Roboto Mono"/>
              </a:rPr>
              <a:t>Chaque élève recevra une étiquette d'ouverture ou une étiquette de fermeture. Trouvez votre (vos) partenaire (s) et suivez</a:t>
            </a:r>
            <a:r>
              <a:rPr lang="en" sz="1200">
                <a:solidFill>
                  <a:schemeClr val="accent3"/>
                </a:solidFill>
                <a:latin typeface="Roboto Mono"/>
                <a:ea typeface="Roboto Mono"/>
                <a:cs typeface="Roboto Mono"/>
                <a:sym typeface="Roboto Mono"/>
              </a:rPr>
              <a:t> </a:t>
            </a:r>
            <a:r>
              <a:rPr lang="en" sz="1200">
                <a:solidFill>
                  <a:schemeClr val="dk1"/>
                </a:solidFill>
                <a:latin typeface="Roboto Mono"/>
                <a:ea typeface="Roboto Mono"/>
                <a:cs typeface="Roboto Mono"/>
                <a:sym typeface="Roboto Mono"/>
              </a:rPr>
              <a:t>ses directions.</a:t>
            </a:r>
            <a:r>
              <a:rPr lang="en" sz="1200">
                <a:solidFill>
                  <a:schemeClr val="accent3"/>
                </a:solidFill>
                <a:latin typeface="Roboto Mono"/>
                <a:ea typeface="Roboto Mono"/>
                <a:cs typeface="Roboto Mono"/>
                <a:sym typeface="Roboto Mono"/>
              </a:rPr>
              <a:t> </a:t>
            </a:r>
            <a:r>
              <a:rPr lang="en" sz="1200">
                <a:solidFill>
                  <a:schemeClr val="lt1"/>
                </a:solidFill>
                <a:latin typeface="Roboto Mono"/>
                <a:ea typeface="Roboto Mono"/>
                <a:cs typeface="Roboto Mono"/>
                <a:sym typeface="Roboto Mono"/>
              </a:rPr>
              <a:t>Lorsque vous avez terminé, vous aurez appris les balises pour ces 5 éléments d'une page Web.</a:t>
            </a:r>
          </a:p>
          <a:p>
            <a:pPr lvl="0" rtl="0">
              <a:lnSpc>
                <a:spcPct val="115000"/>
              </a:lnSpc>
              <a:spcBef>
                <a:spcPts val="0"/>
              </a:spcBef>
              <a:buClr>
                <a:schemeClr val="accent3"/>
              </a:buClr>
              <a:buFont typeface="Arial"/>
              <a:buNone/>
            </a:pPr>
            <a:endParaRPr sz="1200">
              <a:solidFill>
                <a:schemeClr val="lt1"/>
              </a:solidFill>
              <a:latin typeface="Roboto Mono"/>
              <a:ea typeface="Roboto Mono"/>
              <a:cs typeface="Roboto Mono"/>
              <a:sym typeface="Roboto Mono"/>
            </a:endParaRPr>
          </a:p>
        </p:txBody>
      </p:sp>
      <p:sp>
        <p:nvSpPr>
          <p:cNvPr id="630" name="Shape 630"/>
          <p:cNvSpPr txBox="1"/>
          <p:nvPr/>
        </p:nvSpPr>
        <p:spPr>
          <a:xfrm>
            <a:off x="4861950" y="3301100"/>
            <a:ext cx="3910200" cy="1283100"/>
          </a:xfrm>
          <a:prstGeom prst="rect">
            <a:avLst/>
          </a:prstGeom>
          <a:noFill/>
          <a:ln>
            <a:noFill/>
          </a:ln>
        </p:spPr>
        <p:txBody>
          <a:bodyPr lIns="91425" tIns="91425" rIns="91425" bIns="91425" anchor="t" anchorCtr="0">
            <a:noAutofit/>
          </a:bodyPr>
          <a:lstStyle/>
          <a:p>
            <a:pPr marL="457200" lvl="0" indent="-228600" rtl="0">
              <a:spcBef>
                <a:spcPts val="0"/>
              </a:spcBef>
              <a:buClr>
                <a:schemeClr val="lt1"/>
              </a:buClr>
              <a:buFont typeface="Roboto Mono"/>
              <a:buAutoNum type="arabicPeriod"/>
            </a:pPr>
            <a:r>
              <a:rPr lang="en">
                <a:solidFill>
                  <a:schemeClr val="lt1"/>
                </a:solidFill>
                <a:latin typeface="Roboto Mono"/>
                <a:ea typeface="Roboto Mono"/>
                <a:cs typeface="Roboto Mono"/>
                <a:sym typeface="Roboto Mono"/>
              </a:rPr>
              <a:t>Headline </a:t>
            </a:r>
          </a:p>
          <a:p>
            <a:pPr marL="457200" lvl="0" indent="-228600" rtl="0">
              <a:spcBef>
                <a:spcPts val="0"/>
              </a:spcBef>
              <a:buClr>
                <a:schemeClr val="lt1"/>
              </a:buClr>
              <a:buFont typeface="Roboto Mono"/>
              <a:buAutoNum type="arabicPeriod"/>
            </a:pPr>
            <a:r>
              <a:rPr lang="en">
                <a:solidFill>
                  <a:schemeClr val="lt1"/>
                </a:solidFill>
                <a:latin typeface="Roboto Mono"/>
                <a:ea typeface="Roboto Mono"/>
                <a:cs typeface="Roboto Mono"/>
                <a:sym typeface="Roboto Mono"/>
              </a:rPr>
              <a:t>Paragraph </a:t>
            </a:r>
          </a:p>
          <a:p>
            <a:pPr marL="457200" lvl="0" indent="-228600" rtl="0">
              <a:spcBef>
                <a:spcPts val="0"/>
              </a:spcBef>
              <a:buClr>
                <a:schemeClr val="lt1"/>
              </a:buClr>
              <a:buFont typeface="Roboto Mono"/>
              <a:buAutoNum type="arabicPeriod"/>
            </a:pPr>
            <a:r>
              <a:rPr lang="en">
                <a:solidFill>
                  <a:schemeClr val="lt1"/>
                </a:solidFill>
                <a:latin typeface="Roboto Mono"/>
                <a:ea typeface="Roboto Mono"/>
                <a:cs typeface="Roboto Mono"/>
                <a:sym typeface="Roboto Mono"/>
              </a:rPr>
              <a:t>Hyperlink </a:t>
            </a:r>
          </a:p>
          <a:p>
            <a:pPr marL="457200" lvl="0" indent="-228600" rtl="0">
              <a:spcBef>
                <a:spcPts val="0"/>
              </a:spcBef>
              <a:buClr>
                <a:schemeClr val="lt1"/>
              </a:buClr>
              <a:buFont typeface="Roboto Mono"/>
              <a:buAutoNum type="arabicPeriod"/>
            </a:pPr>
            <a:r>
              <a:rPr lang="en">
                <a:solidFill>
                  <a:schemeClr val="lt1"/>
                </a:solidFill>
                <a:latin typeface="Roboto Mono"/>
                <a:ea typeface="Roboto Mono"/>
                <a:cs typeface="Roboto Mono"/>
                <a:sym typeface="Roboto Mono"/>
              </a:rPr>
              <a:t>List type </a:t>
            </a:r>
          </a:p>
          <a:p>
            <a:pPr marL="457200" lvl="0" indent="-228600">
              <a:spcBef>
                <a:spcPts val="0"/>
              </a:spcBef>
              <a:buClr>
                <a:schemeClr val="lt1"/>
              </a:buClr>
              <a:buFont typeface="Roboto Mono"/>
              <a:buAutoNum type="arabicPeriod"/>
            </a:pPr>
            <a:r>
              <a:rPr lang="en">
                <a:solidFill>
                  <a:schemeClr val="lt1"/>
                </a:solidFill>
                <a:latin typeface="Roboto Mono"/>
                <a:ea typeface="Roboto Mono"/>
                <a:cs typeface="Roboto Mono"/>
                <a:sym typeface="Roboto Mono"/>
              </a:rPr>
              <a:t>List item</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35"/>
        <p:cNvGrpSpPr/>
        <p:nvPr/>
      </p:nvGrpSpPr>
      <p:grpSpPr>
        <a:xfrm>
          <a:off x="0" y="0"/>
          <a:ext cx="0" cy="0"/>
          <a:chOff x="0" y="0"/>
          <a:chExt cx="0" cy="0"/>
        </a:xfrm>
      </p:grpSpPr>
      <p:sp>
        <p:nvSpPr>
          <p:cNvPr id="636" name="Shape 636"/>
          <p:cNvSpPr txBox="1">
            <a:spLocks noGrp="1"/>
          </p:cNvSpPr>
          <p:nvPr>
            <p:ph type="title"/>
          </p:nvPr>
        </p:nvSpPr>
        <p:spPr>
          <a:xfrm>
            <a:off x="2590800" y="205979"/>
            <a:ext cx="6096000" cy="857400"/>
          </a:xfrm>
          <a:prstGeom prst="rect">
            <a:avLst/>
          </a:prstGeom>
        </p:spPr>
        <p:txBody>
          <a:bodyPr lIns="91425" tIns="91425" rIns="91425" bIns="91425" anchor="ctr" anchorCtr="0">
            <a:noAutofit/>
          </a:bodyPr>
          <a:lstStyle/>
          <a:p>
            <a:pPr lvl="0" rtl="0">
              <a:lnSpc>
                <a:spcPct val="115000"/>
              </a:lnSpc>
              <a:spcBef>
                <a:spcPts val="0"/>
              </a:spcBef>
              <a:buClr>
                <a:schemeClr val="accent3"/>
              </a:buClr>
              <a:buSzPct val="61111"/>
              <a:buFont typeface="Arial"/>
              <a:buNone/>
            </a:pPr>
            <a:r>
              <a:rPr lang="en" sz="1800">
                <a:latin typeface="Roboto Mono"/>
                <a:ea typeface="Roboto Mono"/>
                <a:cs typeface="Roboto Mono"/>
                <a:sym typeface="Roboto Mono"/>
              </a:rPr>
              <a:t>Instructions pour le brainstorming</a:t>
            </a:r>
          </a:p>
          <a:p>
            <a:pPr lvl="0">
              <a:spcBef>
                <a:spcPts val="0"/>
              </a:spcBef>
              <a:buNone/>
            </a:pPr>
            <a:endParaRPr sz="1800">
              <a:latin typeface="Roboto Mono"/>
              <a:ea typeface="Roboto Mono"/>
              <a:cs typeface="Roboto Mono"/>
              <a:sym typeface="Roboto Mono"/>
            </a:endParaRPr>
          </a:p>
        </p:txBody>
      </p:sp>
      <p:sp>
        <p:nvSpPr>
          <p:cNvPr id="637" name="Shape 637"/>
          <p:cNvSpPr txBox="1">
            <a:spLocks noGrp="1"/>
          </p:cNvSpPr>
          <p:nvPr>
            <p:ph type="body" idx="1"/>
          </p:nvPr>
        </p:nvSpPr>
        <p:spPr>
          <a:xfrm>
            <a:off x="2748000" y="1295275"/>
            <a:ext cx="5781600" cy="3795600"/>
          </a:xfrm>
          <a:prstGeom prst="rect">
            <a:avLst/>
          </a:prstGeom>
        </p:spPr>
        <p:txBody>
          <a:bodyPr lIns="91425" tIns="91425" rIns="91425" bIns="91425" anchor="t" anchorCtr="0">
            <a:noAutofit/>
          </a:bodyPr>
          <a:lstStyle/>
          <a:p>
            <a:pPr marL="457200" lvl="0" indent="-317500" rtl="0">
              <a:lnSpc>
                <a:spcPct val="115000"/>
              </a:lnSpc>
              <a:spcBef>
                <a:spcPts val="0"/>
              </a:spcBef>
              <a:buSzPct val="100000"/>
              <a:buFont typeface="Roboto Mono"/>
            </a:pPr>
            <a:r>
              <a:rPr lang="en" sz="1400">
                <a:solidFill>
                  <a:srgbClr val="FF9900"/>
                </a:solidFill>
                <a:latin typeface="Roboto Mono"/>
                <a:ea typeface="Roboto Mono"/>
                <a:cs typeface="Roboto Mono"/>
                <a:sym typeface="Roboto Mono"/>
              </a:rPr>
              <a:t>Équipe &lt;h1&gt;</a:t>
            </a:r>
            <a:r>
              <a:rPr lang="en" sz="1400">
                <a:latin typeface="Roboto Mono"/>
                <a:ea typeface="Roboto Mono"/>
                <a:cs typeface="Roboto Mono"/>
                <a:sym typeface="Roboto Mono"/>
              </a:rPr>
              <a:t>: 3 titres</a:t>
            </a:r>
          </a:p>
          <a:p>
            <a:pPr marL="457200" lvl="0" indent="-317500" rtl="0">
              <a:lnSpc>
                <a:spcPct val="115000"/>
              </a:lnSpc>
              <a:spcBef>
                <a:spcPts val="0"/>
              </a:spcBef>
              <a:buSzPct val="100000"/>
              <a:buFont typeface="Roboto Mono"/>
            </a:pPr>
            <a:r>
              <a:rPr lang="en" sz="1400">
                <a:solidFill>
                  <a:schemeClr val="dk2"/>
                </a:solidFill>
                <a:latin typeface="Roboto Mono"/>
                <a:ea typeface="Roboto Mono"/>
                <a:cs typeface="Roboto Mono"/>
                <a:sym typeface="Roboto Mono"/>
              </a:rPr>
              <a:t>Équipe &lt;h3&gt;: </a:t>
            </a:r>
            <a:r>
              <a:rPr lang="en" sz="1400">
                <a:latin typeface="Roboto Mono"/>
                <a:ea typeface="Roboto Mono"/>
                <a:cs typeface="Roboto Mono"/>
                <a:sym typeface="Roboto Mono"/>
              </a:rPr>
              <a:t>3 sous-titres</a:t>
            </a:r>
          </a:p>
          <a:p>
            <a:pPr marL="457200" lvl="0" indent="-317500" rtl="0">
              <a:lnSpc>
                <a:spcPct val="115000"/>
              </a:lnSpc>
              <a:spcBef>
                <a:spcPts val="0"/>
              </a:spcBef>
              <a:buSzPct val="100000"/>
              <a:buFont typeface="Roboto Mono"/>
            </a:pPr>
            <a:r>
              <a:rPr lang="en" sz="1400">
                <a:solidFill>
                  <a:schemeClr val="dk2"/>
                </a:solidFill>
                <a:latin typeface="Roboto Mono"/>
                <a:ea typeface="Roboto Mono"/>
                <a:cs typeface="Roboto Mono"/>
                <a:sym typeface="Roboto Mono"/>
              </a:rPr>
              <a:t>Équipes &lt;p&gt;: </a:t>
            </a:r>
            <a:r>
              <a:rPr lang="en" sz="1400">
                <a:latin typeface="Roboto Mono"/>
                <a:ea typeface="Roboto Mono"/>
                <a:cs typeface="Roboto Mono"/>
                <a:sym typeface="Roboto Mono"/>
              </a:rPr>
              <a:t>Un paragraphe de 3 lignes qui inclura une expression vide pour un lien. Et terminer avec une expression vierge pour une liste qui pourrait inclure trois éléments.</a:t>
            </a:r>
          </a:p>
          <a:p>
            <a:pPr marL="457200" lvl="0" indent="-317500" rtl="0">
              <a:lnSpc>
                <a:spcPct val="115000"/>
              </a:lnSpc>
              <a:spcBef>
                <a:spcPts val="0"/>
              </a:spcBef>
              <a:buSzPct val="100000"/>
              <a:buFont typeface="Roboto Mono"/>
            </a:pPr>
            <a:r>
              <a:rPr lang="en" sz="1400">
                <a:solidFill>
                  <a:schemeClr val="dk2"/>
                </a:solidFill>
                <a:latin typeface="Roboto Mono"/>
                <a:ea typeface="Roboto Mono"/>
                <a:cs typeface="Roboto Mono"/>
                <a:sym typeface="Roboto Mono"/>
              </a:rPr>
              <a:t>Équipes &lt;a&gt;: </a:t>
            </a:r>
            <a:r>
              <a:rPr lang="en" sz="1400">
                <a:latin typeface="Roboto Mono"/>
                <a:ea typeface="Roboto Mono"/>
                <a:cs typeface="Roboto Mono"/>
                <a:sym typeface="Roboto Mono"/>
              </a:rPr>
              <a:t>Un hyperlien avec une adresse composée de page Web et un texte qui pourrait être cliqué dans un paragraphe.</a:t>
            </a:r>
          </a:p>
          <a:p>
            <a:pPr marL="457200" lvl="0" indent="-317500" rtl="0">
              <a:lnSpc>
                <a:spcPct val="115000"/>
              </a:lnSpc>
              <a:spcBef>
                <a:spcPts val="0"/>
              </a:spcBef>
              <a:buSzPct val="100000"/>
              <a:buFont typeface="Roboto Mono"/>
            </a:pPr>
            <a:r>
              <a:rPr lang="en" sz="1400">
                <a:solidFill>
                  <a:schemeClr val="dk2"/>
                </a:solidFill>
                <a:latin typeface="Roboto Mono"/>
                <a:ea typeface="Roboto Mono"/>
                <a:cs typeface="Roboto Mono"/>
                <a:sym typeface="Roboto Mono"/>
              </a:rPr>
              <a:t>Équipes &lt;ol&gt; ou &lt;ul&gt;: </a:t>
            </a:r>
            <a:r>
              <a:rPr lang="en" sz="1400">
                <a:latin typeface="Roboto Mono"/>
                <a:ea typeface="Roboto Mono"/>
                <a:cs typeface="Roboto Mono"/>
                <a:sym typeface="Roboto Mono"/>
              </a:rPr>
              <a:t>3 types de liste</a:t>
            </a:r>
          </a:p>
          <a:p>
            <a:pPr marL="457200" lvl="0" indent="-317500" rtl="0">
              <a:lnSpc>
                <a:spcPct val="115000"/>
              </a:lnSpc>
              <a:spcBef>
                <a:spcPts val="0"/>
              </a:spcBef>
              <a:buSzPct val="100000"/>
              <a:buFont typeface="Roboto Mono"/>
            </a:pPr>
            <a:r>
              <a:rPr lang="en" sz="1400">
                <a:solidFill>
                  <a:schemeClr val="dk2"/>
                </a:solidFill>
                <a:latin typeface="Roboto Mono"/>
                <a:ea typeface="Roboto Mono"/>
                <a:cs typeface="Roboto Mono"/>
                <a:sym typeface="Roboto Mono"/>
              </a:rPr>
              <a:t>Équipe &lt;li&gt;: </a:t>
            </a:r>
            <a:r>
              <a:rPr lang="en" sz="1400">
                <a:latin typeface="Roboto Mono"/>
                <a:ea typeface="Roboto Mono"/>
                <a:cs typeface="Roboto Mono"/>
                <a:sym typeface="Roboto Mono"/>
              </a:rPr>
              <a:t>3 éléments pouvant figurer sur une liste.</a:t>
            </a:r>
          </a:p>
          <a:p>
            <a:pPr marL="0" lvl="0" indent="0" rtl="0">
              <a:lnSpc>
                <a:spcPct val="115000"/>
              </a:lnSpc>
              <a:spcBef>
                <a:spcPts val="0"/>
              </a:spcBef>
              <a:buNone/>
            </a:pPr>
            <a:endParaRPr sz="1400">
              <a:latin typeface="Roboto Mono"/>
              <a:ea typeface="Roboto Mono"/>
              <a:cs typeface="Roboto Mono"/>
              <a:sym typeface="Roboto Mono"/>
            </a:endParaRPr>
          </a:p>
        </p:txBody>
      </p:sp>
      <p:sp>
        <p:nvSpPr>
          <p:cNvPr id="638" name="Shape 638"/>
          <p:cNvSpPr txBox="1"/>
          <p:nvPr/>
        </p:nvSpPr>
        <p:spPr>
          <a:xfrm>
            <a:off x="236450" y="1184125"/>
            <a:ext cx="2220000" cy="2112000"/>
          </a:xfrm>
          <a:prstGeom prst="rect">
            <a:avLst/>
          </a:prstGeom>
          <a:noFill/>
          <a:ln>
            <a:noFill/>
          </a:ln>
        </p:spPr>
        <p:txBody>
          <a:bodyPr lIns="91425" tIns="91425" rIns="91425" bIns="91425" anchor="t" anchorCtr="0">
            <a:noAutofit/>
          </a:bodyPr>
          <a:lstStyle/>
          <a:p>
            <a:pPr lvl="0" rtl="0">
              <a:lnSpc>
                <a:spcPct val="115000"/>
              </a:lnSpc>
              <a:spcBef>
                <a:spcPts val="0"/>
              </a:spcBef>
              <a:buClr>
                <a:schemeClr val="accent3"/>
              </a:buClr>
              <a:buSzPct val="61111"/>
              <a:buFont typeface="Arial"/>
              <a:buNone/>
            </a:pPr>
            <a:r>
              <a:rPr lang="en" sz="1800">
                <a:solidFill>
                  <a:schemeClr val="lt1"/>
                </a:solidFill>
                <a:latin typeface="Roboto Mono"/>
                <a:ea typeface="Roboto Mono"/>
                <a:cs typeface="Roboto Mono"/>
                <a:sym typeface="Roboto Mono"/>
              </a:rPr>
              <a:t>Écrivez le contenu et les étiquettes sur un morceau de papier que vous pouvez tenir (sauf pour le paragraphe, qui peut être lu à haute voix)</a:t>
            </a:r>
          </a:p>
          <a:p>
            <a:pPr lvl="0">
              <a:spcBef>
                <a:spcPts val="0"/>
              </a:spcBef>
              <a:buNone/>
            </a:pPr>
            <a:endParaRPr sz="1800">
              <a:solidFill>
                <a:schemeClr val="lt1"/>
              </a:solidFill>
              <a:latin typeface="Roboto Mono"/>
              <a:ea typeface="Roboto Mono"/>
              <a:cs typeface="Roboto Mono"/>
              <a:sym typeface="Roboto Mono"/>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43"/>
        <p:cNvGrpSpPr/>
        <p:nvPr/>
      </p:nvGrpSpPr>
      <p:grpSpPr>
        <a:xfrm>
          <a:off x="0" y="0"/>
          <a:ext cx="0" cy="0"/>
          <a:chOff x="0" y="0"/>
          <a:chExt cx="0" cy="0"/>
        </a:xfrm>
      </p:grpSpPr>
      <p:sp>
        <p:nvSpPr>
          <p:cNvPr id="644" name="Shape 644"/>
          <p:cNvSpPr txBox="1">
            <a:spLocks noGrp="1"/>
          </p:cNvSpPr>
          <p:nvPr>
            <p:ph type="title"/>
          </p:nvPr>
        </p:nvSpPr>
        <p:spPr>
          <a:xfrm>
            <a:off x="2590800" y="205979"/>
            <a:ext cx="6096000" cy="857400"/>
          </a:xfrm>
          <a:prstGeom prst="rect">
            <a:avLst/>
          </a:prstGeom>
        </p:spPr>
        <p:txBody>
          <a:bodyPr lIns="91425" tIns="91425" rIns="91425" bIns="91425" anchor="ctr" anchorCtr="0">
            <a:noAutofit/>
          </a:bodyPr>
          <a:lstStyle/>
          <a:p>
            <a:pPr lvl="0" rtl="0">
              <a:lnSpc>
                <a:spcPct val="115000"/>
              </a:lnSpc>
              <a:spcBef>
                <a:spcPts val="0"/>
              </a:spcBef>
              <a:buNone/>
            </a:pPr>
            <a:endParaRPr sz="2400">
              <a:solidFill>
                <a:schemeClr val="dk1"/>
              </a:solidFill>
              <a:latin typeface="Roboto Mono"/>
              <a:ea typeface="Roboto Mono"/>
              <a:cs typeface="Roboto Mono"/>
              <a:sym typeface="Roboto Mono"/>
            </a:endParaRPr>
          </a:p>
          <a:p>
            <a:pPr lvl="0" rtl="0">
              <a:lnSpc>
                <a:spcPct val="115000"/>
              </a:lnSpc>
              <a:spcBef>
                <a:spcPts val="0"/>
              </a:spcBef>
              <a:buClr>
                <a:schemeClr val="accent3"/>
              </a:buClr>
              <a:buSzPct val="45833"/>
              <a:buFont typeface="Arial"/>
              <a:buNone/>
            </a:pPr>
            <a:r>
              <a:rPr lang="en" sz="2400">
                <a:solidFill>
                  <a:schemeClr val="dk1"/>
                </a:solidFill>
                <a:latin typeface="Roboto Mono"/>
                <a:ea typeface="Roboto Mono"/>
                <a:cs typeface="Roboto Mono"/>
                <a:sym typeface="Roboto Mono"/>
              </a:rPr>
              <a:t>Mettons ensemble notre page Web</a:t>
            </a:r>
            <a:br>
              <a:rPr lang="en" sz="2400">
                <a:solidFill>
                  <a:schemeClr val="dk1"/>
                </a:solidFill>
                <a:latin typeface="Roboto Mono"/>
                <a:ea typeface="Roboto Mono"/>
                <a:cs typeface="Roboto Mono"/>
                <a:sym typeface="Roboto Mono"/>
              </a:rPr>
            </a:br>
            <a:r>
              <a:rPr lang="en" sz="1400">
                <a:solidFill>
                  <a:schemeClr val="dk1"/>
                </a:solidFill>
                <a:latin typeface="Roboto Mono"/>
                <a:ea typeface="Roboto Mono"/>
                <a:cs typeface="Roboto Mono"/>
                <a:sym typeface="Roboto Mono"/>
              </a:rPr>
              <a:t>la façon dont un ordinateur serait!</a:t>
            </a:r>
          </a:p>
          <a:p>
            <a:pPr lvl="0">
              <a:spcBef>
                <a:spcPts val="0"/>
              </a:spcBef>
              <a:buNone/>
            </a:pPr>
            <a:endParaRPr sz="2400">
              <a:solidFill>
                <a:schemeClr val="dk1"/>
              </a:solidFill>
              <a:latin typeface="Roboto Mono"/>
              <a:ea typeface="Roboto Mono"/>
              <a:cs typeface="Roboto Mono"/>
              <a:sym typeface="Roboto Mono"/>
            </a:endParaRPr>
          </a:p>
        </p:txBody>
      </p:sp>
      <p:sp>
        <p:nvSpPr>
          <p:cNvPr id="645" name="Shape 645"/>
          <p:cNvSpPr txBox="1">
            <a:spLocks noGrp="1"/>
          </p:cNvSpPr>
          <p:nvPr>
            <p:ph type="body" idx="1"/>
          </p:nvPr>
        </p:nvSpPr>
        <p:spPr>
          <a:xfrm>
            <a:off x="3124200" y="1722116"/>
            <a:ext cx="5562600" cy="2872499"/>
          </a:xfrm>
          <a:prstGeom prst="rect">
            <a:avLst/>
          </a:prstGeom>
        </p:spPr>
        <p:txBody>
          <a:bodyPr lIns="91425" tIns="91425" rIns="91425" bIns="91425" anchor="t" anchorCtr="0">
            <a:noAutofit/>
          </a:bodyPr>
          <a:lstStyle/>
          <a:p>
            <a:pPr marL="0" lvl="0" indent="-69850" rtl="0">
              <a:lnSpc>
                <a:spcPct val="115000"/>
              </a:lnSpc>
              <a:spcBef>
                <a:spcPts val="0"/>
              </a:spcBef>
              <a:buClr>
                <a:schemeClr val="accent3"/>
              </a:buClr>
              <a:buSzPct val="61111"/>
              <a:buFont typeface="Arial"/>
              <a:buNone/>
            </a:pPr>
            <a:r>
              <a:rPr lang="en" sz="1800">
                <a:latin typeface="Roboto Mono"/>
                <a:ea typeface="Roboto Mono"/>
                <a:cs typeface="Roboto Mono"/>
                <a:sym typeface="Roboto Mono"/>
              </a:rPr>
              <a:t>N'oubliez pas qu'un ordinateur ne peut suivre que les instructions des balises HTML. Il ne «sait» pas quand l'information commence ou se termine, ou si elle a un sens ou non.</a:t>
            </a:r>
            <a:br>
              <a:rPr lang="en" sz="1800">
                <a:latin typeface="Roboto Mono"/>
                <a:ea typeface="Roboto Mono"/>
                <a:cs typeface="Roboto Mono"/>
                <a:sym typeface="Roboto Mono"/>
              </a:rPr>
            </a:br>
            <a:r>
              <a:rPr lang="en" sz="1800">
                <a:latin typeface="Roboto Mono"/>
                <a:ea typeface="Roboto Mono"/>
                <a:cs typeface="Roboto Mono"/>
                <a:sym typeface="Roboto Mono"/>
              </a:rPr>
              <a:t/>
            </a:r>
            <a:br>
              <a:rPr lang="en" sz="1800">
                <a:latin typeface="Roboto Mono"/>
                <a:ea typeface="Roboto Mono"/>
                <a:cs typeface="Roboto Mono"/>
                <a:sym typeface="Roboto Mono"/>
              </a:rPr>
            </a:br>
            <a:r>
              <a:rPr lang="en" sz="1800">
                <a:latin typeface="Roboto Mono"/>
                <a:ea typeface="Roboto Mono"/>
                <a:cs typeface="Roboto Mono"/>
                <a:sym typeface="Roboto Mono"/>
              </a:rPr>
              <a:t>Les ordinateurs dépendent de nous pour créer du contenu significatif pour les autres</a:t>
            </a:r>
          </a:p>
          <a:p>
            <a:pPr lvl="0">
              <a:spcBef>
                <a:spcPts val="0"/>
              </a:spcBef>
              <a:buNone/>
            </a:pPr>
            <a:endParaRPr sz="1800">
              <a:latin typeface="Roboto Mono"/>
              <a:ea typeface="Roboto Mono"/>
              <a:cs typeface="Roboto Mono"/>
              <a:sym typeface="Roboto Mono"/>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50"/>
        <p:cNvGrpSpPr/>
        <p:nvPr/>
      </p:nvGrpSpPr>
      <p:grpSpPr>
        <a:xfrm>
          <a:off x="0" y="0"/>
          <a:ext cx="0" cy="0"/>
          <a:chOff x="0" y="0"/>
          <a:chExt cx="0" cy="0"/>
        </a:xfrm>
      </p:grpSpPr>
      <p:sp>
        <p:nvSpPr>
          <p:cNvPr id="651" name="Shape 651"/>
          <p:cNvSpPr txBox="1"/>
          <p:nvPr/>
        </p:nvSpPr>
        <p:spPr>
          <a:xfrm>
            <a:off x="457143" y="279002"/>
            <a:ext cx="8229000" cy="3204000"/>
          </a:xfrm>
          <a:prstGeom prst="rect">
            <a:avLst/>
          </a:prstGeom>
          <a:noFill/>
          <a:ln>
            <a:noFill/>
          </a:ln>
        </p:spPr>
        <p:txBody>
          <a:bodyPr lIns="91425" tIns="91425" rIns="91425" bIns="91425" anchor="ctr" anchorCtr="0">
            <a:noAutofit/>
          </a:bodyPr>
          <a:lstStyle/>
          <a:p>
            <a:pPr marL="342900" marR="0" lvl="0" indent="-190500" algn="l" rtl="0">
              <a:lnSpc>
                <a:spcPct val="100000"/>
              </a:lnSpc>
              <a:spcBef>
                <a:spcPts val="0"/>
              </a:spcBef>
              <a:spcAft>
                <a:spcPts val="0"/>
              </a:spcAft>
              <a:buClr>
                <a:schemeClr val="dk2"/>
              </a:buClr>
              <a:buSzPct val="25000"/>
              <a:buFont typeface="Arial"/>
              <a:buNone/>
            </a:pPr>
            <a:r>
              <a:rPr lang="en" sz="2400" b="0" i="0" u="none" strike="noStrike" cap="none">
                <a:solidFill>
                  <a:schemeClr val="dk1"/>
                </a:solidFill>
                <a:latin typeface="Roboto Mono"/>
                <a:ea typeface="Roboto Mono"/>
                <a:cs typeface="Roboto Mono"/>
                <a:sym typeface="Roboto Mono"/>
              </a:rPr>
              <a:t> Nous aimerions beaucoup recevoir vos commentaires!</a:t>
            </a:r>
          </a:p>
          <a:p>
            <a:pPr marL="342900" marR="0" lvl="0" indent="-152400" algn="l" rtl="0">
              <a:lnSpc>
                <a:spcPct val="150000"/>
              </a:lnSpc>
              <a:spcBef>
                <a:spcPts val="480"/>
              </a:spcBef>
              <a:spcAft>
                <a:spcPts val="0"/>
              </a:spcAft>
              <a:buClr>
                <a:schemeClr val="dk2"/>
              </a:buClr>
              <a:buSzPct val="100000"/>
              <a:buFont typeface="Roboto Mono"/>
              <a:buChar char="•"/>
            </a:pPr>
            <a:r>
              <a:rPr lang="en" sz="3000">
                <a:solidFill>
                  <a:schemeClr val="dk2"/>
                </a:solidFill>
                <a:latin typeface="Roboto Mono"/>
                <a:ea typeface="Roboto Mono"/>
                <a:cs typeface="Roboto Mono"/>
                <a:sym typeface="Roboto Mono"/>
              </a:rPr>
              <a:t>[</a:t>
            </a:r>
            <a:r>
              <a:rPr lang="en" sz="3000" b="0" i="0" u="none" strike="noStrike" cap="none">
                <a:solidFill>
                  <a:schemeClr val="dk2"/>
                </a:solidFill>
                <a:latin typeface="Roboto Mono"/>
                <a:ea typeface="Roboto Mono"/>
                <a:cs typeface="Roboto Mono"/>
                <a:sym typeface="Roboto Mono"/>
              </a:rPr>
              <a:t>Lien pour le sondage</a:t>
            </a:r>
            <a:r>
              <a:rPr lang="en" sz="3000">
                <a:solidFill>
                  <a:schemeClr val="dk2"/>
                </a:solidFill>
                <a:latin typeface="Roboto Mono"/>
                <a:ea typeface="Roboto Mono"/>
                <a:cs typeface="Roboto Mono"/>
                <a:sym typeface="Roboto Mono"/>
              </a:rPr>
              <a:t>]</a:t>
            </a:r>
          </a:p>
          <a:p>
            <a:pPr marL="342900" marR="0" lvl="0" indent="-190500" algn="l" rtl="0">
              <a:lnSpc>
                <a:spcPct val="150000"/>
              </a:lnSpc>
              <a:spcBef>
                <a:spcPts val="480"/>
              </a:spcBef>
              <a:spcAft>
                <a:spcPts val="0"/>
              </a:spcAft>
              <a:buClr>
                <a:schemeClr val="dk2"/>
              </a:buClr>
              <a:buSzPct val="120000"/>
              <a:buFont typeface="Roboto Mono"/>
              <a:buChar char="•"/>
            </a:pPr>
            <a:r>
              <a:rPr lang="en" sz="3000">
                <a:solidFill>
                  <a:schemeClr val="dk2"/>
                </a:solidFill>
                <a:latin typeface="Roboto Mono"/>
                <a:ea typeface="Roboto Mono"/>
                <a:cs typeface="Roboto Mono"/>
                <a:sym typeface="Roboto Mono"/>
              </a:rPr>
              <a:t>[</a:t>
            </a:r>
            <a:r>
              <a:rPr lang="en" sz="3000" b="0" i="0" u="none" strike="noStrike" cap="none">
                <a:solidFill>
                  <a:schemeClr val="dk2"/>
                </a:solidFill>
                <a:latin typeface="Roboto Mono"/>
                <a:ea typeface="Roboto Mono"/>
                <a:cs typeface="Roboto Mono"/>
                <a:sym typeface="Roboto Mono"/>
              </a:rPr>
              <a:t>Nom de l’instructeur]</a:t>
            </a:r>
            <a:r>
              <a:rPr lang="en" sz="3600" b="0" i="0" u="none" strike="noStrike" cap="none">
                <a:solidFill>
                  <a:schemeClr val="dk2"/>
                </a:solidFill>
                <a:latin typeface="Roboto Mono"/>
                <a:ea typeface="Roboto Mono"/>
                <a:cs typeface="Roboto Mono"/>
                <a:sym typeface="Roboto Mono"/>
              </a:rPr>
              <a:t> </a:t>
            </a:r>
            <a:r>
              <a:rPr lang="en" sz="3200" b="0" i="0" u="none" strike="noStrike" cap="none">
                <a:solidFill>
                  <a:schemeClr val="dk1"/>
                </a:solidFill>
                <a:latin typeface="Roboto Mono"/>
                <a:ea typeface="Roboto Mono"/>
                <a:cs typeface="Roboto Mono"/>
                <a:sym typeface="Roboto Mono"/>
              </a:rPr>
              <a:t/>
            </a:r>
            <a:br>
              <a:rPr lang="en" sz="3200" b="0" i="0" u="none" strike="noStrike" cap="none">
                <a:solidFill>
                  <a:schemeClr val="dk1"/>
                </a:solidFill>
                <a:latin typeface="Roboto Mono"/>
                <a:ea typeface="Roboto Mono"/>
                <a:cs typeface="Roboto Mono"/>
                <a:sym typeface="Roboto Mono"/>
              </a:rPr>
            </a:br>
            <a:r>
              <a:rPr lang="en" sz="2400" b="0" i="0" u="sng" strike="noStrike" cap="none">
                <a:solidFill>
                  <a:schemeClr val="hlink"/>
                </a:solidFill>
                <a:latin typeface="Roboto Mono"/>
                <a:ea typeface="Roboto Mono"/>
                <a:cs typeface="Roboto Mono"/>
                <a:sym typeface="Roboto Mono"/>
                <a:hlinkClick r:id="rId3"/>
              </a:rPr>
              <a:t>educators@kidscodejeunesse.org</a:t>
            </a:r>
          </a:p>
        </p:txBody>
      </p:sp>
      <p:sp>
        <p:nvSpPr>
          <p:cNvPr id="652" name="Shape 652"/>
          <p:cNvSpPr txBox="1"/>
          <p:nvPr/>
        </p:nvSpPr>
        <p:spPr>
          <a:xfrm>
            <a:off x="404762" y="4175453"/>
            <a:ext cx="4935900" cy="769500"/>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chemeClr val="dk2"/>
              </a:buClr>
              <a:buSzPct val="25000"/>
              <a:buFont typeface="Arial"/>
              <a:buNone/>
            </a:pPr>
            <a:r>
              <a:rPr lang="en" sz="2400" b="0" i="0" u="none" strike="noStrike" cap="none">
                <a:solidFill>
                  <a:schemeClr val="dk2"/>
                </a:solidFill>
                <a:latin typeface="Roboto Mono"/>
                <a:ea typeface="Roboto Mono"/>
                <a:cs typeface="Roboto Mono"/>
                <a:sym typeface="Roboto Mono"/>
              </a:rPr>
              <a:t>www.kidscodejeunesse.org</a:t>
            </a:r>
          </a:p>
          <a:p>
            <a:pPr marL="0" marR="0" lvl="0" indent="0" algn="ctr" rtl="0">
              <a:lnSpc>
                <a:spcPct val="100000"/>
              </a:lnSpc>
              <a:spcBef>
                <a:spcPts val="0"/>
              </a:spcBef>
              <a:spcAft>
                <a:spcPts val="0"/>
              </a:spcAft>
              <a:buClr>
                <a:srgbClr val="000000"/>
              </a:buClr>
              <a:buFont typeface="Arial"/>
              <a:buNone/>
            </a:pPr>
            <a:endParaRPr sz="2000" b="0" i="0" u="none" strike="noStrike" cap="none">
              <a:solidFill>
                <a:srgbClr val="EB581D"/>
              </a:solidFill>
              <a:latin typeface="Roboto Mono"/>
              <a:ea typeface="Roboto Mono"/>
              <a:cs typeface="Roboto Mono"/>
              <a:sym typeface="Roboto Mono"/>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57"/>
        <p:cNvGrpSpPr/>
        <p:nvPr/>
      </p:nvGrpSpPr>
      <p:grpSpPr>
        <a:xfrm>
          <a:off x="0" y="0"/>
          <a:ext cx="0" cy="0"/>
          <a:chOff x="0" y="0"/>
          <a:chExt cx="0" cy="0"/>
        </a:xfrm>
      </p:grpSpPr>
      <p:sp>
        <p:nvSpPr>
          <p:cNvPr id="658" name="Shape 658"/>
          <p:cNvSpPr txBox="1"/>
          <p:nvPr/>
        </p:nvSpPr>
        <p:spPr>
          <a:xfrm>
            <a:off x="1" y="778025"/>
            <a:ext cx="9144000" cy="3204000"/>
          </a:xfrm>
          <a:prstGeom prst="rect">
            <a:avLst/>
          </a:prstGeom>
          <a:noFill/>
          <a:ln>
            <a:noFill/>
          </a:ln>
        </p:spPr>
        <p:txBody>
          <a:bodyPr lIns="91425" tIns="91425" rIns="91425" bIns="91425" anchor="ctr" anchorCtr="0">
            <a:noAutofit/>
          </a:bodyPr>
          <a:lstStyle/>
          <a:p>
            <a:pPr marL="342900" marR="0" lvl="0" indent="0" algn="ctr" rtl="0">
              <a:lnSpc>
                <a:spcPct val="100000"/>
              </a:lnSpc>
              <a:spcBef>
                <a:spcPts val="0"/>
              </a:spcBef>
              <a:spcAft>
                <a:spcPts val="0"/>
              </a:spcAft>
              <a:buClr>
                <a:schemeClr val="dk1"/>
              </a:buClr>
              <a:buSzPct val="25000"/>
              <a:buFont typeface="Arial"/>
              <a:buNone/>
            </a:pPr>
            <a:r>
              <a:rPr lang="en" sz="3200" b="0" i="0" u="none" strike="noStrike" cap="none">
                <a:solidFill>
                  <a:schemeClr val="dk1"/>
                </a:solidFill>
                <a:latin typeface="Roboto Mono"/>
                <a:ea typeface="Roboto Mono"/>
                <a:cs typeface="Roboto Mono"/>
                <a:sym typeface="Roboto Mono"/>
              </a:rPr>
              <a:t>Ce projet a été financé par le Programme d’Investissement Communautaire </a:t>
            </a:r>
            <a:r>
              <a:rPr lang="en" sz="3200" b="0" i="0" u="none" strike="noStrike" cap="none">
                <a:solidFill>
                  <a:schemeClr val="dk2"/>
                </a:solidFill>
                <a:latin typeface="Roboto Mono"/>
                <a:ea typeface="Roboto Mono"/>
                <a:cs typeface="Roboto Mono"/>
                <a:sym typeface="Roboto Mono"/>
              </a:rPr>
              <a:t>ACEI</a:t>
            </a:r>
          </a:p>
          <a:p>
            <a:pPr marL="342900" marR="0" lvl="0" indent="0" algn="ctr" rtl="0">
              <a:lnSpc>
                <a:spcPct val="100000"/>
              </a:lnSpc>
              <a:spcBef>
                <a:spcPts val="480"/>
              </a:spcBef>
              <a:spcAft>
                <a:spcPts val="0"/>
              </a:spcAft>
              <a:buClr>
                <a:schemeClr val="dk1"/>
              </a:buClr>
              <a:buFont typeface="Arial"/>
              <a:buNone/>
            </a:pPr>
            <a:endParaRPr sz="3200" b="0" i="0" u="none" strike="noStrike" cap="none">
              <a:solidFill>
                <a:schemeClr val="dk1"/>
              </a:solidFill>
              <a:latin typeface="Roboto Mono"/>
              <a:ea typeface="Roboto Mono"/>
              <a:cs typeface="Roboto Mono"/>
              <a:sym typeface="Roboto Mono"/>
            </a:endParaRPr>
          </a:p>
        </p:txBody>
      </p:sp>
      <p:pic>
        <p:nvPicPr>
          <p:cNvPr id="659" name="Shape 659" descr="ACEI.png"/>
          <p:cNvPicPr preferRelativeResize="0"/>
          <p:nvPr/>
        </p:nvPicPr>
        <p:blipFill rotWithShape="1">
          <a:blip r:embed="rId3">
            <a:alphaModFix/>
          </a:blip>
          <a:srcRect/>
          <a:stretch/>
        </p:blipFill>
        <p:spPr>
          <a:xfrm>
            <a:off x="733618" y="4010430"/>
            <a:ext cx="2924100" cy="7833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6" name="Shape 446"/>
          <p:cNvSpPr txBox="1">
            <a:spLocks noGrp="1"/>
          </p:cNvSpPr>
          <p:nvPr>
            <p:ph type="title"/>
          </p:nvPr>
        </p:nvSpPr>
        <p:spPr>
          <a:xfrm>
            <a:off x="2326300" y="281125"/>
            <a:ext cx="5647500" cy="658200"/>
          </a:xfrm>
          <a:prstGeom prst="rect">
            <a:avLst/>
          </a:prstGeom>
        </p:spPr>
        <p:txBody>
          <a:bodyPr lIns="91425" tIns="91425" rIns="91425" bIns="91425" anchor="ctr" anchorCtr="0">
            <a:noAutofit/>
          </a:bodyPr>
          <a:lstStyle/>
          <a:p>
            <a:pPr lvl="0">
              <a:lnSpc>
                <a:spcPct val="115000"/>
              </a:lnSpc>
              <a:spcBef>
                <a:spcPts val="0"/>
              </a:spcBef>
              <a:buNone/>
            </a:pPr>
            <a:r>
              <a:rPr lang="en" sz="2400">
                <a:solidFill>
                  <a:schemeClr val="dk1"/>
                </a:solidFill>
                <a:latin typeface="Roboto Mono"/>
                <a:ea typeface="Roboto Mono"/>
                <a:cs typeface="Roboto Mono"/>
                <a:sym typeface="Roboto Mono"/>
              </a:rPr>
              <a:t>l’Internet est comme un ville </a:t>
            </a:r>
          </a:p>
          <a:p>
            <a:pPr lvl="0">
              <a:lnSpc>
                <a:spcPct val="115000"/>
              </a:lnSpc>
              <a:spcBef>
                <a:spcPts val="0"/>
              </a:spcBef>
              <a:buNone/>
            </a:pPr>
            <a:r>
              <a:rPr lang="en" sz="1400" i="1">
                <a:latin typeface="Roboto Mono"/>
                <a:ea typeface="Roboto Mono"/>
                <a:cs typeface="Roboto Mono"/>
                <a:sym typeface="Roboto Mono"/>
              </a:rPr>
              <a:t>Avec un histoire</a:t>
            </a:r>
          </a:p>
        </p:txBody>
      </p:sp>
      <p:sp>
        <p:nvSpPr>
          <p:cNvPr id="447" name="Shape 447"/>
          <p:cNvSpPr txBox="1">
            <a:spLocks noGrp="1"/>
          </p:cNvSpPr>
          <p:nvPr>
            <p:ph type="body" idx="1"/>
          </p:nvPr>
        </p:nvSpPr>
        <p:spPr>
          <a:xfrm>
            <a:off x="64375" y="939325"/>
            <a:ext cx="2203200" cy="1009500"/>
          </a:xfrm>
          <a:prstGeom prst="rect">
            <a:avLst/>
          </a:prstGeom>
        </p:spPr>
        <p:txBody>
          <a:bodyPr lIns="91425" tIns="91425" rIns="91425" bIns="91425" anchor="t" anchorCtr="0">
            <a:noAutofit/>
          </a:bodyPr>
          <a:lstStyle/>
          <a:p>
            <a:pPr marL="152400" lvl="0" indent="0" rtl="0">
              <a:spcBef>
                <a:spcPts val="0"/>
              </a:spcBef>
              <a:buNone/>
            </a:pPr>
            <a:r>
              <a:rPr lang="en" sz="1800" b="1">
                <a:solidFill>
                  <a:srgbClr val="FFFFFF"/>
                </a:solidFill>
                <a:latin typeface="Roboto Mono"/>
                <a:ea typeface="Roboto Mono"/>
                <a:cs typeface="Roboto Mono"/>
                <a:sym typeface="Roboto Mono"/>
              </a:rPr>
              <a:t>London 2012 </a:t>
            </a:r>
          </a:p>
          <a:p>
            <a:pPr marL="152400" lvl="0" indent="0" rtl="0">
              <a:spcBef>
                <a:spcPts val="0"/>
              </a:spcBef>
              <a:buNone/>
            </a:pPr>
            <a:r>
              <a:rPr lang="en" sz="1800" b="1">
                <a:solidFill>
                  <a:srgbClr val="FFFFFF"/>
                </a:solidFill>
                <a:latin typeface="Roboto Mono"/>
                <a:ea typeface="Roboto Mono"/>
                <a:cs typeface="Roboto Mono"/>
                <a:sym typeface="Roboto Mono"/>
              </a:rPr>
              <a:t>Olympics</a:t>
            </a:r>
          </a:p>
          <a:p>
            <a:pPr marL="152400" lvl="0" indent="0">
              <a:spcBef>
                <a:spcPts val="0"/>
              </a:spcBef>
              <a:buNone/>
            </a:pPr>
            <a:r>
              <a:rPr lang="en" sz="1800" b="1">
                <a:solidFill>
                  <a:srgbClr val="FFFFFF"/>
                </a:solidFill>
              </a:rPr>
              <a:t> </a:t>
            </a:r>
          </a:p>
        </p:txBody>
      </p:sp>
      <p:pic>
        <p:nvPicPr>
          <p:cNvPr id="448" name="Shape 448" descr="tim-beners-lee-olimpycs-2012a1.jpg"/>
          <p:cNvPicPr preferRelativeResize="0"/>
          <p:nvPr/>
        </p:nvPicPr>
        <p:blipFill>
          <a:blip r:embed="rId3">
            <a:alphaModFix/>
          </a:blip>
          <a:stretch>
            <a:fillRect/>
          </a:stretch>
        </p:blipFill>
        <p:spPr>
          <a:xfrm>
            <a:off x="2881375" y="1081200"/>
            <a:ext cx="4524949" cy="2423579"/>
          </a:xfrm>
          <a:prstGeom prst="rect">
            <a:avLst/>
          </a:prstGeom>
          <a:noFill/>
          <a:ln>
            <a:noFill/>
          </a:ln>
        </p:spPr>
      </p:pic>
      <p:sp>
        <p:nvSpPr>
          <p:cNvPr id="449" name="Shape 449"/>
          <p:cNvSpPr txBox="1"/>
          <p:nvPr/>
        </p:nvSpPr>
        <p:spPr>
          <a:xfrm>
            <a:off x="2881375" y="3589350"/>
            <a:ext cx="6817800" cy="1492200"/>
          </a:xfrm>
          <a:prstGeom prst="rect">
            <a:avLst/>
          </a:prstGeom>
          <a:noFill/>
          <a:ln>
            <a:noFill/>
          </a:ln>
        </p:spPr>
        <p:txBody>
          <a:bodyPr lIns="91425" tIns="91425" rIns="91425" bIns="91425" anchor="t" anchorCtr="0">
            <a:noAutofit/>
          </a:bodyPr>
          <a:lstStyle/>
          <a:p>
            <a:pPr lvl="0" rtl="0">
              <a:lnSpc>
                <a:spcPct val="115000"/>
              </a:lnSpc>
              <a:spcBef>
                <a:spcPts val="0"/>
              </a:spcBef>
              <a:buClr>
                <a:schemeClr val="accent3"/>
              </a:buClr>
              <a:buFont typeface="Arial"/>
              <a:buNone/>
            </a:pPr>
            <a:r>
              <a:rPr lang="en" b="1">
                <a:solidFill>
                  <a:schemeClr val="dk1"/>
                </a:solidFill>
                <a:latin typeface="Roboto Mono"/>
                <a:ea typeface="Roboto Mono"/>
                <a:cs typeface="Roboto Mono"/>
                <a:sym typeface="Roboto Mono"/>
              </a:rPr>
              <a:t>Il a évolué en étapes:</a:t>
            </a:r>
            <a:br>
              <a:rPr lang="en" b="1">
                <a:solidFill>
                  <a:schemeClr val="dk1"/>
                </a:solidFill>
                <a:latin typeface="Roboto Mono"/>
                <a:ea typeface="Roboto Mono"/>
                <a:cs typeface="Roboto Mono"/>
                <a:sym typeface="Roboto Mono"/>
              </a:rPr>
            </a:br>
            <a:r>
              <a:rPr lang="en" b="1">
                <a:solidFill>
                  <a:schemeClr val="dk1"/>
                </a:solidFill>
                <a:latin typeface="Roboto Mono"/>
                <a:ea typeface="Roboto Mono"/>
                <a:cs typeface="Roboto Mono"/>
                <a:sym typeface="Roboto Mono"/>
              </a:rPr>
              <a:t> </a:t>
            </a:r>
            <a:br>
              <a:rPr lang="en" b="1">
                <a:solidFill>
                  <a:schemeClr val="dk1"/>
                </a:solidFill>
                <a:latin typeface="Roboto Mono"/>
                <a:ea typeface="Roboto Mono"/>
                <a:cs typeface="Roboto Mono"/>
                <a:sym typeface="Roboto Mono"/>
              </a:rPr>
            </a:br>
            <a:r>
              <a:rPr lang="en" b="1">
                <a:solidFill>
                  <a:schemeClr val="dk1"/>
                </a:solidFill>
                <a:latin typeface="Roboto Mono"/>
                <a:ea typeface="Roboto Mono"/>
                <a:cs typeface="Roboto Mono"/>
                <a:sym typeface="Roboto Mono"/>
              </a:rPr>
              <a:t>1. Inventaire numérique</a:t>
            </a:r>
            <a:br>
              <a:rPr lang="en" b="1">
                <a:solidFill>
                  <a:schemeClr val="dk1"/>
                </a:solidFill>
                <a:latin typeface="Roboto Mono"/>
                <a:ea typeface="Roboto Mono"/>
                <a:cs typeface="Roboto Mono"/>
                <a:sym typeface="Roboto Mono"/>
              </a:rPr>
            </a:br>
            <a:r>
              <a:rPr lang="en" b="1">
                <a:solidFill>
                  <a:schemeClr val="dk1"/>
                </a:solidFill>
                <a:latin typeface="Roboto Mono"/>
                <a:ea typeface="Roboto Mono"/>
                <a:cs typeface="Roboto Mono"/>
                <a:sym typeface="Roboto Mono"/>
              </a:rPr>
              <a:t>2. Construire l'Internet</a:t>
            </a:r>
            <a:br>
              <a:rPr lang="en" b="1">
                <a:solidFill>
                  <a:schemeClr val="dk1"/>
                </a:solidFill>
                <a:latin typeface="Roboto Mono"/>
                <a:ea typeface="Roboto Mono"/>
                <a:cs typeface="Roboto Mono"/>
                <a:sym typeface="Roboto Mono"/>
              </a:rPr>
            </a:br>
            <a:r>
              <a:rPr lang="en" b="1">
                <a:solidFill>
                  <a:schemeClr val="dk1"/>
                </a:solidFill>
                <a:latin typeface="Roboto Mono"/>
                <a:ea typeface="Roboto Mono"/>
                <a:cs typeface="Roboto Mono"/>
                <a:sym typeface="Roboto Mono"/>
              </a:rPr>
              <a:t>3. Tisser le Web</a:t>
            </a:r>
          </a:p>
          <a:p>
            <a:pPr lvl="0" rtl="0">
              <a:lnSpc>
                <a:spcPct val="150000"/>
              </a:lnSpc>
              <a:spcBef>
                <a:spcPts val="0"/>
              </a:spcBef>
              <a:buClr>
                <a:schemeClr val="accent3"/>
              </a:buClr>
              <a:buFont typeface="Arial"/>
              <a:buNone/>
            </a:pPr>
            <a:endParaRPr b="1">
              <a:solidFill>
                <a:schemeClr val="dk1"/>
              </a:solidFill>
              <a:latin typeface="Roboto Mono"/>
              <a:ea typeface="Roboto Mono"/>
              <a:cs typeface="Roboto Mono"/>
              <a:sym typeface="Roboto Mono"/>
            </a:endParaRPr>
          </a:p>
          <a:p>
            <a:pPr lvl="0">
              <a:lnSpc>
                <a:spcPct val="150000"/>
              </a:lnSpc>
              <a:spcBef>
                <a:spcPts val="0"/>
              </a:spcBef>
              <a:buNone/>
            </a:pPr>
            <a:endParaRPr>
              <a:solidFill>
                <a:schemeClr val="dk2"/>
              </a:solidFill>
              <a:latin typeface="Roboto Mono"/>
              <a:ea typeface="Roboto Mono"/>
              <a:cs typeface="Roboto Mono"/>
              <a:sym typeface="Roboto Mono"/>
            </a:endParaRPr>
          </a:p>
          <a:p>
            <a:pPr lvl="0">
              <a:spcBef>
                <a:spcPts val="0"/>
              </a:spcBef>
              <a:buNone/>
            </a:pPr>
            <a:endParaRPr sz="1800">
              <a:solidFill>
                <a:schemeClr val="dk2"/>
              </a:solidFill>
            </a:endParaRPr>
          </a:p>
          <a:p>
            <a:pPr lvl="0">
              <a:spcBef>
                <a:spcPts val="0"/>
              </a:spcBef>
              <a:buNone/>
            </a:pPr>
            <a:r>
              <a:rPr lang="en" sz="1800">
                <a:solidFill>
                  <a:schemeClr val="dk2"/>
                </a:solidFill>
              </a:rPr>
              <a:t>      </a:t>
            </a:r>
          </a:p>
          <a:p>
            <a:pPr lvl="0">
              <a:spcBef>
                <a:spcPts val="0"/>
              </a:spcBef>
              <a:buNone/>
            </a:pPr>
            <a:r>
              <a:rPr lang="en" sz="1800">
                <a:solidFill>
                  <a:schemeClr val="dk2"/>
                </a:solidFill>
              </a:rPr>
              <a:t>  </a:t>
            </a:r>
          </a:p>
          <a:p>
            <a:pPr lvl="0">
              <a:spcBef>
                <a:spcPts val="0"/>
              </a:spcBef>
              <a:buNone/>
            </a:pPr>
            <a:endParaRPr sz="1800">
              <a:solidFill>
                <a:schemeClr val="dk2"/>
              </a:solidFill>
            </a:endParaRPr>
          </a:p>
        </p:txBody>
      </p:sp>
      <p:sp>
        <p:nvSpPr>
          <p:cNvPr id="450" name="Shape 450"/>
          <p:cNvSpPr txBox="1"/>
          <p:nvPr/>
        </p:nvSpPr>
        <p:spPr>
          <a:xfrm>
            <a:off x="276103" y="1911504"/>
            <a:ext cx="1561500" cy="2562899"/>
          </a:xfrm>
          <a:prstGeom prst="rect">
            <a:avLst/>
          </a:prstGeom>
          <a:noFill/>
          <a:ln>
            <a:noFill/>
          </a:ln>
        </p:spPr>
        <p:txBody>
          <a:bodyPr lIns="91425" tIns="91425" rIns="91425" bIns="91425" anchor="t" anchorCtr="0">
            <a:noAutofit/>
          </a:bodyPr>
          <a:lstStyle/>
          <a:p>
            <a:pPr lvl="0" rtl="0">
              <a:lnSpc>
                <a:spcPct val="115000"/>
              </a:lnSpc>
              <a:spcBef>
                <a:spcPts val="0"/>
              </a:spcBef>
              <a:buClr>
                <a:schemeClr val="accent3"/>
              </a:buClr>
              <a:buSzPct val="91666"/>
              <a:buFont typeface="Arial"/>
              <a:buNone/>
            </a:pPr>
            <a:r>
              <a:rPr lang="en" sz="1200">
                <a:solidFill>
                  <a:schemeClr val="lt1"/>
                </a:solidFill>
                <a:latin typeface="Roboto Mono"/>
                <a:ea typeface="Roboto Mono"/>
                <a:cs typeface="Roboto Mono"/>
                <a:sym typeface="Roboto Mono"/>
              </a:rPr>
              <a:t>Quelqu'un peut-il nommer l'homme dans la boîte blanche, tweeting</a:t>
            </a:r>
            <a:br>
              <a:rPr lang="en" sz="1200">
                <a:solidFill>
                  <a:schemeClr val="lt1"/>
                </a:solidFill>
                <a:latin typeface="Roboto Mono"/>
                <a:ea typeface="Roboto Mono"/>
                <a:cs typeface="Roboto Mono"/>
                <a:sym typeface="Roboto Mono"/>
              </a:rPr>
            </a:br>
            <a:r>
              <a:rPr lang="en" sz="1200">
                <a:solidFill>
                  <a:schemeClr val="lt1"/>
                </a:solidFill>
                <a:latin typeface="Roboto Mono"/>
                <a:ea typeface="Roboto Mono"/>
                <a:cs typeface="Roboto Mono"/>
                <a:sym typeface="Roboto Mono"/>
              </a:rPr>
              <a:t>C'est pour</a:t>
            </a:r>
            <a:br>
              <a:rPr lang="en" sz="1200">
                <a:solidFill>
                  <a:schemeClr val="lt1"/>
                </a:solidFill>
                <a:latin typeface="Roboto Mono"/>
                <a:ea typeface="Roboto Mono"/>
                <a:cs typeface="Roboto Mono"/>
                <a:sym typeface="Roboto Mono"/>
              </a:rPr>
            </a:br>
            <a:r>
              <a:rPr lang="en" sz="1200">
                <a:solidFill>
                  <a:schemeClr val="lt1"/>
                </a:solidFill>
                <a:latin typeface="Roboto Mono"/>
                <a:ea typeface="Roboto Mono"/>
                <a:cs typeface="Roboto Mono"/>
                <a:sym typeface="Roboto Mono"/>
              </a:rPr>
              <a:t>Toutes les personnes?</a:t>
            </a:r>
            <a:br>
              <a:rPr lang="en" sz="1200">
                <a:solidFill>
                  <a:schemeClr val="lt1"/>
                </a:solidFill>
                <a:latin typeface="Roboto Mono"/>
                <a:ea typeface="Roboto Mono"/>
                <a:cs typeface="Roboto Mono"/>
                <a:sym typeface="Roboto Mono"/>
              </a:rPr>
            </a:br>
            <a:r>
              <a:rPr lang="en" sz="1200">
                <a:solidFill>
                  <a:schemeClr val="lt1"/>
                </a:solidFill>
                <a:latin typeface="Roboto Mono"/>
                <a:ea typeface="Roboto Mono"/>
                <a:cs typeface="Roboto Mono"/>
                <a:sym typeface="Roboto Mono"/>
              </a:rPr>
              <a:t/>
            </a:r>
            <a:br>
              <a:rPr lang="en" sz="1200">
                <a:solidFill>
                  <a:schemeClr val="lt1"/>
                </a:solidFill>
                <a:latin typeface="Roboto Mono"/>
                <a:ea typeface="Roboto Mono"/>
                <a:cs typeface="Roboto Mono"/>
                <a:sym typeface="Roboto Mono"/>
              </a:rPr>
            </a:br>
            <a:r>
              <a:rPr lang="en" sz="1200">
                <a:solidFill>
                  <a:schemeClr val="lt1"/>
                </a:solidFill>
                <a:latin typeface="Roboto Mono"/>
                <a:ea typeface="Roboto Mono"/>
                <a:cs typeface="Roboto Mono"/>
                <a:sym typeface="Roboto Mono"/>
              </a:rPr>
              <a:t>Peut-on deviner de quoi il est célèbre?</a:t>
            </a:r>
          </a:p>
          <a:p>
            <a:pPr lvl="0">
              <a:spcBef>
                <a:spcPts val="0"/>
              </a:spcBef>
              <a:buNone/>
            </a:pPr>
            <a:endParaRPr sz="1200">
              <a:solidFill>
                <a:schemeClr val="lt1"/>
              </a:solidFill>
              <a:latin typeface="Roboto Mono"/>
              <a:ea typeface="Roboto Mono"/>
              <a:cs typeface="Roboto Mono"/>
              <a:sym typeface="Roboto Mono"/>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55"/>
        <p:cNvGrpSpPr/>
        <p:nvPr/>
      </p:nvGrpSpPr>
      <p:grpSpPr>
        <a:xfrm>
          <a:off x="0" y="0"/>
          <a:ext cx="0" cy="0"/>
          <a:chOff x="0" y="0"/>
          <a:chExt cx="0" cy="0"/>
        </a:xfrm>
      </p:grpSpPr>
      <p:sp>
        <p:nvSpPr>
          <p:cNvPr id="456" name="Shape 456"/>
          <p:cNvSpPr txBox="1"/>
          <p:nvPr/>
        </p:nvSpPr>
        <p:spPr>
          <a:xfrm>
            <a:off x="2119200" y="2465450"/>
            <a:ext cx="4905600" cy="679800"/>
          </a:xfrm>
          <a:prstGeom prst="rect">
            <a:avLst/>
          </a:prstGeom>
          <a:solidFill>
            <a:schemeClr val="lt1"/>
          </a:solidFill>
          <a:ln>
            <a:noFill/>
          </a:ln>
        </p:spPr>
        <p:txBody>
          <a:bodyPr lIns="91425" tIns="91425" rIns="91425" bIns="91425" anchor="t" anchorCtr="0">
            <a:noAutofit/>
          </a:bodyPr>
          <a:lstStyle/>
          <a:p>
            <a:pPr lvl="0" algn="ctr" rtl="0">
              <a:lnSpc>
                <a:spcPct val="115000"/>
              </a:lnSpc>
              <a:spcBef>
                <a:spcPts val="0"/>
              </a:spcBef>
              <a:buClr>
                <a:schemeClr val="accent3"/>
              </a:buClr>
              <a:buSzPct val="45833"/>
              <a:buFont typeface="Arial"/>
              <a:buNone/>
            </a:pPr>
            <a:r>
              <a:rPr lang="en" sz="2400" b="1">
                <a:solidFill>
                  <a:schemeClr val="dk1"/>
                </a:solidFill>
                <a:latin typeface="Roboto Mono"/>
                <a:ea typeface="Roboto Mono"/>
                <a:cs typeface="Roboto Mono"/>
                <a:sym typeface="Roboto Mono"/>
              </a:rPr>
              <a:t>Inventaire numérique</a:t>
            </a:r>
          </a:p>
        </p:txBody>
      </p:sp>
      <p:sp>
        <p:nvSpPr>
          <p:cNvPr id="457" name="Shape 457"/>
          <p:cNvSpPr txBox="1"/>
          <p:nvPr/>
        </p:nvSpPr>
        <p:spPr>
          <a:xfrm>
            <a:off x="3721200" y="1729725"/>
            <a:ext cx="1701600" cy="517200"/>
          </a:xfrm>
          <a:prstGeom prst="rect">
            <a:avLst/>
          </a:prstGeom>
          <a:solidFill>
            <a:schemeClr val="lt1"/>
          </a:solidFill>
          <a:ln>
            <a:noFill/>
          </a:ln>
        </p:spPr>
        <p:txBody>
          <a:bodyPr lIns="91425" tIns="91425" rIns="91425" bIns="91425" anchor="t" anchorCtr="0">
            <a:noAutofit/>
          </a:bodyPr>
          <a:lstStyle/>
          <a:p>
            <a:pPr lvl="0" algn="ctr" rtl="0">
              <a:lnSpc>
                <a:spcPct val="115000"/>
              </a:lnSpc>
              <a:spcBef>
                <a:spcPts val="0"/>
              </a:spcBef>
              <a:buClr>
                <a:schemeClr val="accent3"/>
              </a:buClr>
              <a:buSzPct val="45833"/>
              <a:buFont typeface="Arial"/>
              <a:buNone/>
            </a:pPr>
            <a:r>
              <a:rPr lang="en" sz="2400">
                <a:solidFill>
                  <a:schemeClr val="dk1"/>
                </a:solidFill>
                <a:latin typeface="Roboto Mono"/>
                <a:ea typeface="Roboto Mono"/>
                <a:cs typeface="Roboto Mono"/>
                <a:sym typeface="Roboto Mono"/>
              </a:rPr>
              <a:t>Étape 1</a:t>
            </a:r>
          </a:p>
          <a:p>
            <a:pPr lvl="0" algn="ctr">
              <a:spcBef>
                <a:spcPts val="0"/>
              </a:spcBef>
              <a:buNone/>
            </a:pPr>
            <a:endParaRPr sz="2400">
              <a:solidFill>
                <a:schemeClr val="dk1"/>
              </a:solidFill>
              <a:latin typeface="Roboto Mono"/>
              <a:ea typeface="Roboto Mono"/>
              <a:cs typeface="Roboto Mono"/>
              <a:sym typeface="Roboto Mono"/>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62"/>
        <p:cNvGrpSpPr/>
        <p:nvPr/>
      </p:nvGrpSpPr>
      <p:grpSpPr>
        <a:xfrm>
          <a:off x="0" y="0"/>
          <a:ext cx="0" cy="0"/>
          <a:chOff x="0" y="0"/>
          <a:chExt cx="0" cy="0"/>
        </a:xfrm>
      </p:grpSpPr>
      <p:sp>
        <p:nvSpPr>
          <p:cNvPr id="463" name="Shape 463"/>
          <p:cNvSpPr txBox="1">
            <a:spLocks noGrp="1"/>
          </p:cNvSpPr>
          <p:nvPr>
            <p:ph type="title"/>
          </p:nvPr>
        </p:nvSpPr>
        <p:spPr>
          <a:xfrm>
            <a:off x="2988375" y="-76200"/>
            <a:ext cx="5587200" cy="1208700"/>
          </a:xfrm>
          <a:prstGeom prst="rect">
            <a:avLst/>
          </a:prstGeom>
        </p:spPr>
        <p:txBody>
          <a:bodyPr lIns="91425" tIns="91425" rIns="91425" bIns="91425" anchor="ctr" anchorCtr="0">
            <a:noAutofit/>
          </a:bodyPr>
          <a:lstStyle/>
          <a:p>
            <a:pPr lvl="0" rtl="0">
              <a:spcBef>
                <a:spcPts val="0"/>
              </a:spcBef>
              <a:buNone/>
            </a:pPr>
            <a:endParaRPr sz="2400">
              <a:solidFill>
                <a:schemeClr val="dk2"/>
              </a:solidFill>
              <a:latin typeface="Roboto Mono"/>
              <a:ea typeface="Roboto Mono"/>
              <a:cs typeface="Roboto Mono"/>
              <a:sym typeface="Roboto Mono"/>
            </a:endParaRPr>
          </a:p>
          <a:p>
            <a:pPr lvl="0" rtl="0">
              <a:lnSpc>
                <a:spcPct val="115000"/>
              </a:lnSpc>
              <a:spcBef>
                <a:spcPts val="0"/>
              </a:spcBef>
              <a:buClr>
                <a:schemeClr val="accent3"/>
              </a:buClr>
              <a:buSzPct val="78571"/>
              <a:buFont typeface="Arial"/>
              <a:buNone/>
            </a:pPr>
            <a:r>
              <a:rPr lang="en" sz="1400" b="1">
                <a:solidFill>
                  <a:schemeClr val="dk2"/>
                </a:solidFill>
                <a:latin typeface="Roboto Mono"/>
                <a:ea typeface="Roboto Mono"/>
                <a:cs typeface="Roboto Mono"/>
                <a:sym typeface="Roboto Mono"/>
              </a:rPr>
              <a:t>Numérique:</a:t>
            </a:r>
            <a:br>
              <a:rPr lang="en" sz="1400" b="1">
                <a:solidFill>
                  <a:schemeClr val="dk2"/>
                </a:solidFill>
                <a:latin typeface="Roboto Mono"/>
                <a:ea typeface="Roboto Mono"/>
                <a:cs typeface="Roboto Mono"/>
                <a:sym typeface="Roboto Mono"/>
              </a:rPr>
            </a:br>
            <a:r>
              <a:rPr lang="en" sz="1400" b="1">
                <a:solidFill>
                  <a:schemeClr val="dk2"/>
                </a:solidFill>
                <a:latin typeface="Roboto Mono"/>
                <a:ea typeface="Roboto Mono"/>
                <a:cs typeface="Roboto Mono"/>
                <a:sym typeface="Roboto Mono"/>
              </a:rPr>
              <a:t>Des bits discontinus d'information qui peuvent être facilement mélangés autour.</a:t>
            </a:r>
          </a:p>
          <a:p>
            <a:pPr lvl="0">
              <a:lnSpc>
                <a:spcPct val="100000"/>
              </a:lnSpc>
              <a:spcBef>
                <a:spcPts val="0"/>
              </a:spcBef>
              <a:buNone/>
            </a:pPr>
            <a:endParaRPr sz="1800" b="1">
              <a:solidFill>
                <a:schemeClr val="dk2"/>
              </a:solidFill>
              <a:latin typeface="Roboto Mono"/>
              <a:ea typeface="Roboto Mono"/>
              <a:cs typeface="Roboto Mono"/>
              <a:sym typeface="Roboto Mono"/>
            </a:endParaRPr>
          </a:p>
        </p:txBody>
      </p:sp>
      <p:sp>
        <p:nvSpPr>
          <p:cNvPr id="464" name="Shape 464"/>
          <p:cNvSpPr txBox="1">
            <a:spLocks noGrp="1"/>
          </p:cNvSpPr>
          <p:nvPr>
            <p:ph type="body" idx="1"/>
          </p:nvPr>
        </p:nvSpPr>
        <p:spPr>
          <a:xfrm>
            <a:off x="3196500" y="3637375"/>
            <a:ext cx="4851000" cy="1155000"/>
          </a:xfrm>
          <a:prstGeom prst="rect">
            <a:avLst/>
          </a:prstGeom>
        </p:spPr>
        <p:txBody>
          <a:bodyPr lIns="91425" tIns="91425" rIns="91425" bIns="91425" anchor="t" anchorCtr="0">
            <a:noAutofit/>
          </a:bodyPr>
          <a:lstStyle/>
          <a:p>
            <a:pPr marL="0" lvl="0" indent="-69850" rtl="0">
              <a:lnSpc>
                <a:spcPct val="115000"/>
              </a:lnSpc>
              <a:spcBef>
                <a:spcPts val="0"/>
              </a:spcBef>
              <a:buClr>
                <a:schemeClr val="accent3"/>
              </a:buClr>
              <a:buSzPct val="78571"/>
              <a:buFont typeface="Arial"/>
              <a:buNone/>
            </a:pPr>
            <a:r>
              <a:rPr lang="en" sz="1400">
                <a:latin typeface="Roboto Mono"/>
                <a:ea typeface="Roboto Mono"/>
                <a:cs typeface="Roboto Mono"/>
                <a:sym typeface="Roboto Mono"/>
              </a:rPr>
              <a:t>Autour de WW2 les scientifiques ont commencé à travailler avec la technologie numérique. Cela crée de nouvelles façons diverses de communiquer l'information.</a:t>
            </a:r>
          </a:p>
          <a:p>
            <a:pPr lvl="0">
              <a:lnSpc>
                <a:spcPct val="115000"/>
              </a:lnSpc>
              <a:spcBef>
                <a:spcPts val="0"/>
              </a:spcBef>
              <a:buNone/>
            </a:pPr>
            <a:endParaRPr sz="1400">
              <a:latin typeface="Roboto Mono"/>
              <a:ea typeface="Roboto Mono"/>
              <a:cs typeface="Roboto Mono"/>
              <a:sym typeface="Roboto Mono"/>
            </a:endParaRPr>
          </a:p>
          <a:p>
            <a:pPr lvl="0">
              <a:spcBef>
                <a:spcPts val="0"/>
              </a:spcBef>
              <a:buNone/>
            </a:pPr>
            <a:endParaRPr/>
          </a:p>
          <a:p>
            <a:pPr lvl="0">
              <a:spcBef>
                <a:spcPts val="0"/>
              </a:spcBef>
              <a:buNone/>
            </a:pPr>
            <a:endParaRPr/>
          </a:p>
          <a:p>
            <a:pPr lvl="0">
              <a:spcBef>
                <a:spcPts val="0"/>
              </a:spcBef>
              <a:buNone/>
            </a:pPr>
            <a:endParaRPr/>
          </a:p>
        </p:txBody>
      </p:sp>
      <p:pic>
        <p:nvPicPr>
          <p:cNvPr id="465" name="Shape 465" descr="digitalclock.JPG"/>
          <p:cNvPicPr preferRelativeResize="0"/>
          <p:nvPr/>
        </p:nvPicPr>
        <p:blipFill>
          <a:blip r:embed="rId3">
            <a:alphaModFix/>
          </a:blip>
          <a:stretch>
            <a:fillRect/>
          </a:stretch>
        </p:blipFill>
        <p:spPr>
          <a:xfrm>
            <a:off x="4024700" y="1737624"/>
            <a:ext cx="3194599" cy="1560125"/>
          </a:xfrm>
          <a:prstGeom prst="rect">
            <a:avLst/>
          </a:prstGeom>
          <a:noFill/>
          <a:ln>
            <a:noFill/>
          </a:ln>
        </p:spPr>
      </p:pic>
      <p:sp>
        <p:nvSpPr>
          <p:cNvPr id="466" name="Shape 466"/>
          <p:cNvSpPr txBox="1"/>
          <p:nvPr/>
        </p:nvSpPr>
        <p:spPr>
          <a:xfrm>
            <a:off x="104250" y="70000"/>
            <a:ext cx="2833800" cy="2184900"/>
          </a:xfrm>
          <a:prstGeom prst="rect">
            <a:avLst/>
          </a:prstGeom>
          <a:noFill/>
          <a:ln>
            <a:noFill/>
          </a:ln>
        </p:spPr>
        <p:txBody>
          <a:bodyPr lIns="91425" tIns="91425" rIns="91425" bIns="91425" anchor="t" anchorCtr="0">
            <a:noAutofit/>
          </a:bodyPr>
          <a:lstStyle/>
          <a:p>
            <a:pPr marL="0" lvl="0" indent="-69850" rtl="0">
              <a:lnSpc>
                <a:spcPct val="100000"/>
              </a:lnSpc>
              <a:spcBef>
                <a:spcPts val="480"/>
              </a:spcBef>
              <a:buClr>
                <a:schemeClr val="accent3"/>
              </a:buClr>
              <a:buFont typeface="Arial"/>
              <a:buNone/>
            </a:pPr>
            <a:r>
              <a:rPr lang="en" b="1">
                <a:solidFill>
                  <a:srgbClr val="FFFFFF"/>
                </a:solidFill>
                <a:latin typeface="Roboto Mono"/>
                <a:ea typeface="Roboto Mono"/>
                <a:cs typeface="Roboto Mono"/>
                <a:sym typeface="Roboto Mono"/>
              </a:rPr>
              <a:t>Analogique:</a:t>
            </a:r>
            <a:br>
              <a:rPr lang="en" b="1">
                <a:solidFill>
                  <a:srgbClr val="FFFFFF"/>
                </a:solidFill>
                <a:latin typeface="Roboto Mono"/>
                <a:ea typeface="Roboto Mono"/>
                <a:cs typeface="Roboto Mono"/>
                <a:sym typeface="Roboto Mono"/>
              </a:rPr>
            </a:br>
            <a:r>
              <a:rPr lang="en" b="1">
                <a:solidFill>
                  <a:srgbClr val="FFFFFF"/>
                </a:solidFill>
                <a:latin typeface="Roboto Mono"/>
                <a:ea typeface="Roboto Mono"/>
                <a:cs typeface="Roboto Mono"/>
                <a:sym typeface="Roboto Mono"/>
              </a:rPr>
              <a:t>Information</a:t>
            </a:r>
            <a:br>
              <a:rPr lang="en" b="1">
                <a:solidFill>
                  <a:srgbClr val="FFFFFF"/>
                </a:solidFill>
                <a:latin typeface="Roboto Mono"/>
                <a:ea typeface="Roboto Mono"/>
                <a:cs typeface="Roboto Mono"/>
                <a:sym typeface="Roboto Mono"/>
              </a:rPr>
            </a:br>
            <a:r>
              <a:rPr lang="en" b="1">
                <a:solidFill>
                  <a:srgbClr val="FFFFFF"/>
                </a:solidFill>
                <a:latin typeface="Roboto Mono"/>
                <a:ea typeface="Roboto Mono"/>
                <a:cs typeface="Roboto Mono"/>
                <a:sym typeface="Roboto Mono"/>
              </a:rPr>
              <a:t>Est continue.</a:t>
            </a:r>
            <a:br>
              <a:rPr lang="en" b="1">
                <a:solidFill>
                  <a:srgbClr val="FFFFFF"/>
                </a:solidFill>
                <a:latin typeface="Roboto Mono"/>
                <a:ea typeface="Roboto Mono"/>
                <a:cs typeface="Roboto Mono"/>
                <a:sym typeface="Roboto Mono"/>
              </a:rPr>
            </a:br>
            <a:r>
              <a:rPr lang="en" b="1">
                <a:solidFill>
                  <a:srgbClr val="FFFFFF"/>
                </a:solidFill>
                <a:latin typeface="Roboto Mono"/>
                <a:ea typeface="Roboto Mono"/>
                <a:cs typeface="Roboto Mono"/>
                <a:sym typeface="Roboto Mono"/>
              </a:rPr>
              <a:t/>
            </a:r>
            <a:br>
              <a:rPr lang="en" b="1">
                <a:solidFill>
                  <a:srgbClr val="FFFFFF"/>
                </a:solidFill>
                <a:latin typeface="Roboto Mono"/>
                <a:ea typeface="Roboto Mono"/>
                <a:cs typeface="Roboto Mono"/>
                <a:sym typeface="Roboto Mono"/>
              </a:rPr>
            </a:br>
            <a:r>
              <a:rPr lang="en" b="1">
                <a:solidFill>
                  <a:srgbClr val="FFFFFF"/>
                </a:solidFill>
                <a:latin typeface="Roboto Mono"/>
                <a:ea typeface="Roboto Mono"/>
                <a:cs typeface="Roboto Mono"/>
                <a:sym typeface="Roboto Mono"/>
              </a:rPr>
              <a:t>Comme cette </a:t>
            </a:r>
          </a:p>
          <a:p>
            <a:pPr marL="0" lvl="0" indent="-69850" rtl="0">
              <a:lnSpc>
                <a:spcPct val="100000"/>
              </a:lnSpc>
              <a:spcBef>
                <a:spcPts val="480"/>
              </a:spcBef>
              <a:buClr>
                <a:schemeClr val="accent3"/>
              </a:buClr>
              <a:buFont typeface="Arial"/>
              <a:buNone/>
            </a:pPr>
            <a:r>
              <a:rPr lang="en" b="1">
                <a:solidFill>
                  <a:srgbClr val="FFFFFF"/>
                </a:solidFill>
                <a:latin typeface="Roboto Mono"/>
                <a:ea typeface="Roboto Mono"/>
                <a:cs typeface="Roboto Mono"/>
                <a:sym typeface="Roboto Mono"/>
              </a:rPr>
              <a:t>horloge radio</a:t>
            </a:r>
          </a:p>
          <a:p>
            <a:pPr marL="0" lvl="0" indent="-69850" rtl="0">
              <a:lnSpc>
                <a:spcPct val="100000"/>
              </a:lnSpc>
              <a:spcBef>
                <a:spcPts val="480"/>
              </a:spcBef>
              <a:buClr>
                <a:schemeClr val="accent3"/>
              </a:buClr>
              <a:buFont typeface="Arial"/>
              <a:buNone/>
            </a:pPr>
            <a:r>
              <a:rPr lang="en">
                <a:solidFill>
                  <a:schemeClr val="lt1"/>
                </a:solidFill>
                <a:latin typeface="Roboto Mono"/>
                <a:ea typeface="Roboto Mono"/>
                <a:cs typeface="Roboto Mono"/>
                <a:sym typeface="Roboto Mono"/>
              </a:rPr>
              <a:t> </a:t>
            </a:r>
          </a:p>
          <a:p>
            <a:pPr marL="342900" lvl="0" indent="-260350" rtl="0">
              <a:spcBef>
                <a:spcPts val="480"/>
              </a:spcBef>
              <a:buClr>
                <a:schemeClr val="accent3"/>
              </a:buClr>
              <a:buFont typeface="Arial"/>
              <a:buNone/>
            </a:pPr>
            <a:endParaRPr sz="1800">
              <a:solidFill>
                <a:schemeClr val="lt1"/>
              </a:solidFill>
            </a:endParaRPr>
          </a:p>
        </p:txBody>
      </p:sp>
      <p:pic>
        <p:nvPicPr>
          <p:cNvPr id="467" name="Shape 467" descr="earlyclockradio.jpg"/>
          <p:cNvPicPr preferRelativeResize="0"/>
          <p:nvPr/>
        </p:nvPicPr>
        <p:blipFill>
          <a:blip r:embed="rId4">
            <a:alphaModFix/>
          </a:blip>
          <a:stretch>
            <a:fillRect/>
          </a:stretch>
        </p:blipFill>
        <p:spPr>
          <a:xfrm>
            <a:off x="104250" y="2623125"/>
            <a:ext cx="2538699" cy="207119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72"/>
        <p:cNvGrpSpPr/>
        <p:nvPr/>
      </p:nvGrpSpPr>
      <p:grpSpPr>
        <a:xfrm>
          <a:off x="0" y="0"/>
          <a:ext cx="0" cy="0"/>
          <a:chOff x="0" y="0"/>
          <a:chExt cx="0" cy="0"/>
        </a:xfrm>
      </p:grpSpPr>
      <p:pic>
        <p:nvPicPr>
          <p:cNvPr id="473" name="Shape 473" descr="Hedy_lamarr_-_1940.jpg"/>
          <p:cNvPicPr preferRelativeResize="0"/>
          <p:nvPr/>
        </p:nvPicPr>
        <p:blipFill rotWithShape="1">
          <a:blip r:embed="rId3">
            <a:alphaModFix/>
          </a:blip>
          <a:srcRect/>
          <a:stretch/>
        </p:blipFill>
        <p:spPr>
          <a:xfrm>
            <a:off x="1407650" y="1446100"/>
            <a:ext cx="2206200" cy="2907899"/>
          </a:xfrm>
          <a:prstGeom prst="rect">
            <a:avLst/>
          </a:prstGeom>
          <a:noFill/>
          <a:ln>
            <a:noFill/>
          </a:ln>
        </p:spPr>
      </p:pic>
      <p:sp>
        <p:nvSpPr>
          <p:cNvPr id="474" name="Shape 474"/>
          <p:cNvSpPr txBox="1"/>
          <p:nvPr/>
        </p:nvSpPr>
        <p:spPr>
          <a:xfrm>
            <a:off x="3894675" y="2962625"/>
            <a:ext cx="5067900" cy="2000400"/>
          </a:xfrm>
          <a:prstGeom prst="rect">
            <a:avLst/>
          </a:prstGeom>
          <a:noFill/>
          <a:ln>
            <a:noFill/>
          </a:ln>
        </p:spPr>
        <p:txBody>
          <a:bodyPr lIns="91425" tIns="45700" rIns="91425" bIns="45700" anchor="t" anchorCtr="0">
            <a:noAutofit/>
          </a:bodyPr>
          <a:lstStyle/>
          <a:p>
            <a:pPr lvl="0" rtl="0">
              <a:lnSpc>
                <a:spcPct val="115000"/>
              </a:lnSpc>
              <a:spcBef>
                <a:spcPts val="0"/>
              </a:spcBef>
              <a:buClr>
                <a:schemeClr val="accent3"/>
              </a:buClr>
              <a:buSzPct val="61111"/>
              <a:buFont typeface="Arial"/>
              <a:buNone/>
            </a:pPr>
            <a:r>
              <a:rPr lang="en" sz="1800">
                <a:solidFill>
                  <a:schemeClr val="dk1"/>
                </a:solidFill>
                <a:latin typeface="Roboto Mono"/>
                <a:ea typeface="Roboto Mono"/>
                <a:cs typeface="Roboto Mono"/>
                <a:sym typeface="Roboto Mono"/>
              </a:rPr>
              <a:t>Son Top Secret WW2 «trémie de fréquence», a évité les décodeurs ennemis.</a:t>
            </a:r>
            <a:br>
              <a:rPr lang="en" sz="1800">
                <a:solidFill>
                  <a:schemeClr val="dk1"/>
                </a:solidFill>
                <a:latin typeface="Roboto Mono"/>
                <a:ea typeface="Roboto Mono"/>
                <a:cs typeface="Roboto Mono"/>
                <a:sym typeface="Roboto Mono"/>
              </a:rPr>
            </a:br>
            <a:r>
              <a:rPr lang="en" sz="1800">
                <a:solidFill>
                  <a:schemeClr val="dk1"/>
                </a:solidFill>
                <a:latin typeface="Roboto Mono"/>
                <a:ea typeface="Roboto Mono"/>
                <a:cs typeface="Roboto Mono"/>
                <a:sym typeface="Roboto Mono"/>
              </a:rPr>
              <a:t>Ses idées sont encore utilisées dans les technologies sans fil, y compris Wi-Fi et Bluetooth!</a:t>
            </a:r>
          </a:p>
          <a:p>
            <a:pPr marL="0" marR="0" lvl="0" indent="0" algn="l" rtl="0">
              <a:lnSpc>
                <a:spcPct val="100000"/>
              </a:lnSpc>
              <a:spcBef>
                <a:spcPts val="0"/>
              </a:spcBef>
              <a:spcAft>
                <a:spcPts val="0"/>
              </a:spcAft>
              <a:buClr>
                <a:schemeClr val="dk1"/>
              </a:buClr>
              <a:buFont typeface="Arial"/>
              <a:buNone/>
            </a:pPr>
            <a:endParaRPr sz="1800">
              <a:solidFill>
                <a:schemeClr val="dk1"/>
              </a:solidFill>
              <a:latin typeface="Roboto Mono"/>
              <a:ea typeface="Roboto Mono"/>
              <a:cs typeface="Roboto Mono"/>
              <a:sym typeface="Roboto Mono"/>
            </a:endParaRPr>
          </a:p>
        </p:txBody>
      </p:sp>
      <p:sp>
        <p:nvSpPr>
          <p:cNvPr id="475" name="Shape 475"/>
          <p:cNvSpPr txBox="1"/>
          <p:nvPr/>
        </p:nvSpPr>
        <p:spPr>
          <a:xfrm>
            <a:off x="3894675" y="1372100"/>
            <a:ext cx="3963600" cy="1370100"/>
          </a:xfrm>
          <a:prstGeom prst="rect">
            <a:avLst/>
          </a:prstGeom>
          <a:noFill/>
          <a:ln>
            <a:noFill/>
          </a:ln>
        </p:spPr>
        <p:txBody>
          <a:bodyPr lIns="91425" tIns="91425" rIns="91425" bIns="91425" anchor="t" anchorCtr="0">
            <a:noAutofit/>
          </a:bodyPr>
          <a:lstStyle/>
          <a:p>
            <a:pPr lvl="0" rtl="0">
              <a:spcBef>
                <a:spcPts val="0"/>
              </a:spcBef>
              <a:buClr>
                <a:schemeClr val="dk1"/>
              </a:buClr>
              <a:buSzPct val="25000"/>
              <a:buFont typeface="Arial"/>
              <a:buNone/>
            </a:pPr>
            <a:r>
              <a:rPr lang="en" sz="2400">
                <a:solidFill>
                  <a:schemeClr val="dk2"/>
                </a:solidFill>
                <a:latin typeface="Roboto Mono"/>
                <a:ea typeface="Roboto Mono"/>
                <a:cs typeface="Roboto Mono"/>
                <a:sym typeface="Roboto Mono"/>
              </a:rPr>
              <a:t>Hedy Lamarr: </a:t>
            </a:r>
          </a:p>
          <a:p>
            <a:pPr lvl="0" rtl="0">
              <a:spcBef>
                <a:spcPts val="0"/>
              </a:spcBef>
              <a:buClr>
                <a:schemeClr val="dk1"/>
              </a:buClr>
              <a:buFont typeface="Arial"/>
              <a:buNone/>
            </a:pPr>
            <a:endParaRPr>
              <a:solidFill>
                <a:schemeClr val="dk1"/>
              </a:solidFill>
              <a:latin typeface="Roboto Mono"/>
              <a:ea typeface="Roboto Mono"/>
              <a:cs typeface="Roboto Mono"/>
              <a:sym typeface="Roboto Mono"/>
            </a:endParaRPr>
          </a:p>
          <a:p>
            <a:pPr lvl="0" rtl="0">
              <a:lnSpc>
                <a:spcPct val="115000"/>
              </a:lnSpc>
              <a:spcBef>
                <a:spcPts val="0"/>
              </a:spcBef>
              <a:buClr>
                <a:schemeClr val="accent3"/>
              </a:buClr>
              <a:buSzPct val="61111"/>
              <a:buFont typeface="Arial"/>
              <a:buNone/>
            </a:pPr>
            <a:r>
              <a:rPr lang="en" sz="1800">
                <a:solidFill>
                  <a:schemeClr val="dk1"/>
                </a:solidFill>
                <a:latin typeface="Roboto Mono"/>
                <a:ea typeface="Roboto Mono"/>
                <a:cs typeface="Roboto Mono"/>
                <a:sym typeface="Roboto Mono"/>
              </a:rPr>
              <a:t>Mathématicien, inventeur et star d'Hollywood</a:t>
            </a:r>
          </a:p>
          <a:p>
            <a:pPr lvl="0" rtl="0">
              <a:spcBef>
                <a:spcPts val="0"/>
              </a:spcBef>
              <a:buClr>
                <a:schemeClr val="dk1"/>
              </a:buClr>
              <a:buFont typeface="Arial"/>
              <a:buNone/>
            </a:pPr>
            <a:endParaRPr sz="1800">
              <a:solidFill>
                <a:schemeClr val="dk1"/>
              </a:solidFill>
              <a:latin typeface="Roboto Mono"/>
              <a:ea typeface="Roboto Mono"/>
              <a:cs typeface="Roboto Mono"/>
              <a:sym typeface="Roboto Mono"/>
            </a:endParaRPr>
          </a:p>
        </p:txBody>
      </p:sp>
      <p:sp>
        <p:nvSpPr>
          <p:cNvPr id="476" name="Shape 476"/>
          <p:cNvSpPr txBox="1"/>
          <p:nvPr/>
        </p:nvSpPr>
        <p:spPr>
          <a:xfrm>
            <a:off x="2374650" y="342950"/>
            <a:ext cx="5556300" cy="677700"/>
          </a:xfrm>
          <a:prstGeom prst="rect">
            <a:avLst/>
          </a:prstGeom>
          <a:solidFill>
            <a:schemeClr val="dk1"/>
          </a:solidFill>
          <a:ln>
            <a:noFill/>
          </a:ln>
        </p:spPr>
        <p:txBody>
          <a:bodyPr lIns="91425" tIns="91425" rIns="91425" bIns="91425" anchor="t" anchorCtr="0">
            <a:noAutofit/>
          </a:bodyPr>
          <a:lstStyle/>
          <a:p>
            <a:pPr lvl="0" rtl="0">
              <a:lnSpc>
                <a:spcPct val="115000"/>
              </a:lnSpc>
              <a:spcBef>
                <a:spcPts val="0"/>
              </a:spcBef>
              <a:buClr>
                <a:schemeClr val="accent3"/>
              </a:buClr>
              <a:buSzPct val="36666"/>
              <a:buFont typeface="Arial"/>
              <a:buNone/>
            </a:pPr>
            <a:r>
              <a:rPr lang="en" sz="3000">
                <a:solidFill>
                  <a:schemeClr val="lt1"/>
                </a:solidFill>
                <a:latin typeface="Roboto Mono"/>
                <a:ea typeface="Roboto Mono"/>
                <a:cs typeface="Roboto Mono"/>
                <a:sym typeface="Roboto Mono"/>
              </a:rPr>
              <a:t>Innovateur numérique</a:t>
            </a:r>
          </a:p>
          <a:p>
            <a:pPr lvl="0" algn="ctr">
              <a:spcBef>
                <a:spcPts val="0"/>
              </a:spcBef>
              <a:buNone/>
            </a:pPr>
            <a:endParaRPr sz="3000">
              <a:solidFill>
                <a:schemeClr val="lt1"/>
              </a:solidFill>
              <a:latin typeface="Roboto Mono"/>
              <a:ea typeface="Roboto Mono"/>
              <a:cs typeface="Roboto Mono"/>
              <a:sym typeface="Roboto Mono"/>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Shape 482"/>
          <p:cNvSpPr txBox="1">
            <a:spLocks noGrp="1"/>
          </p:cNvSpPr>
          <p:nvPr>
            <p:ph type="title"/>
          </p:nvPr>
        </p:nvSpPr>
        <p:spPr>
          <a:xfrm>
            <a:off x="3290700" y="1640175"/>
            <a:ext cx="2562600" cy="603300"/>
          </a:xfrm>
          <a:prstGeom prst="rect">
            <a:avLst/>
          </a:prstGeom>
          <a:solidFill>
            <a:schemeClr val="lt1"/>
          </a:solidFill>
        </p:spPr>
        <p:txBody>
          <a:bodyPr lIns="91425" tIns="91425" rIns="91425" bIns="91425" anchor="t" anchorCtr="0">
            <a:noAutofit/>
          </a:bodyPr>
          <a:lstStyle/>
          <a:p>
            <a:pPr lvl="0" algn="l" rtl="0">
              <a:lnSpc>
                <a:spcPct val="115000"/>
              </a:lnSpc>
              <a:spcBef>
                <a:spcPts val="0"/>
              </a:spcBef>
              <a:buClr>
                <a:schemeClr val="accent3"/>
              </a:buClr>
              <a:buSzPct val="45833"/>
              <a:buFont typeface="Arial"/>
              <a:buNone/>
            </a:pPr>
            <a:r>
              <a:rPr lang="en" sz="2400">
                <a:latin typeface="Roboto Mono"/>
                <a:ea typeface="Roboto Mono"/>
                <a:cs typeface="Roboto Mono"/>
                <a:sym typeface="Roboto Mono"/>
              </a:rPr>
              <a:t>Étape 2</a:t>
            </a:r>
          </a:p>
          <a:p>
            <a:pPr lvl="0">
              <a:spcBef>
                <a:spcPts val="0"/>
              </a:spcBef>
              <a:buNone/>
            </a:pPr>
            <a:r>
              <a:rPr lang="en" sz="2400">
                <a:latin typeface="Roboto Mono"/>
                <a:ea typeface="Roboto Mono"/>
                <a:cs typeface="Roboto Mono"/>
                <a:sym typeface="Roboto Mono"/>
              </a:rPr>
              <a:t>: </a:t>
            </a:r>
          </a:p>
          <a:p>
            <a:pPr lvl="0">
              <a:spcBef>
                <a:spcPts val="0"/>
              </a:spcBef>
              <a:buNone/>
            </a:pPr>
            <a:endParaRPr sz="2400"/>
          </a:p>
        </p:txBody>
      </p:sp>
      <p:sp>
        <p:nvSpPr>
          <p:cNvPr id="483" name="Shape 483"/>
          <p:cNvSpPr txBox="1"/>
          <p:nvPr/>
        </p:nvSpPr>
        <p:spPr>
          <a:xfrm>
            <a:off x="1792650" y="2480625"/>
            <a:ext cx="5558700" cy="714000"/>
          </a:xfrm>
          <a:prstGeom prst="rect">
            <a:avLst/>
          </a:prstGeom>
          <a:solidFill>
            <a:schemeClr val="lt1"/>
          </a:solidFill>
          <a:ln>
            <a:noFill/>
          </a:ln>
        </p:spPr>
        <p:txBody>
          <a:bodyPr lIns="91425" tIns="91425" rIns="91425" bIns="91425" anchor="t" anchorCtr="0">
            <a:noAutofit/>
          </a:bodyPr>
          <a:lstStyle/>
          <a:p>
            <a:pPr lvl="0" rtl="0">
              <a:lnSpc>
                <a:spcPct val="115000"/>
              </a:lnSpc>
              <a:spcBef>
                <a:spcPts val="0"/>
              </a:spcBef>
              <a:buClr>
                <a:schemeClr val="accent3"/>
              </a:buClr>
              <a:buSzPct val="36666"/>
              <a:buFont typeface="Arial"/>
              <a:buNone/>
            </a:pPr>
            <a:r>
              <a:rPr lang="en" sz="3000">
                <a:solidFill>
                  <a:schemeClr val="dk2"/>
                </a:solidFill>
                <a:latin typeface="Roboto Mono"/>
                <a:ea typeface="Roboto Mono"/>
                <a:cs typeface="Roboto Mono"/>
                <a:sym typeface="Roboto Mono"/>
              </a:rPr>
              <a:t>Construire l'Internet</a:t>
            </a:r>
          </a:p>
          <a:p>
            <a:pPr lvl="0" algn="ctr" rtl="0">
              <a:lnSpc>
                <a:spcPct val="200000"/>
              </a:lnSpc>
              <a:spcBef>
                <a:spcPts val="0"/>
              </a:spcBef>
              <a:buClr>
                <a:schemeClr val="accent3"/>
              </a:buClr>
              <a:buFont typeface="Arial"/>
              <a:buNone/>
            </a:pPr>
            <a:endParaRPr sz="3000">
              <a:solidFill>
                <a:schemeClr val="dk2"/>
              </a:solidFill>
              <a:latin typeface="Roboto Mono"/>
              <a:ea typeface="Roboto Mono"/>
              <a:cs typeface="Roboto Mono"/>
              <a:sym typeface="Roboto Mono"/>
            </a:endParaRPr>
          </a:p>
          <a:p>
            <a:pPr lvl="0">
              <a:spcBef>
                <a:spcPts val="0"/>
              </a:spcBef>
              <a:buNone/>
            </a:pP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88"/>
        <p:cNvGrpSpPr/>
        <p:nvPr/>
      </p:nvGrpSpPr>
      <p:grpSpPr>
        <a:xfrm>
          <a:off x="0" y="0"/>
          <a:ext cx="0" cy="0"/>
          <a:chOff x="0" y="0"/>
          <a:chExt cx="0" cy="0"/>
        </a:xfrm>
      </p:grpSpPr>
      <p:sp>
        <p:nvSpPr>
          <p:cNvPr id="489" name="Shape 489"/>
          <p:cNvSpPr txBox="1">
            <a:spLocks noGrp="1"/>
          </p:cNvSpPr>
          <p:nvPr>
            <p:ph type="body" idx="1"/>
          </p:nvPr>
        </p:nvSpPr>
        <p:spPr>
          <a:xfrm>
            <a:off x="6108000" y="957300"/>
            <a:ext cx="3081900" cy="3076500"/>
          </a:xfrm>
          <a:prstGeom prst="rect">
            <a:avLst/>
          </a:prstGeom>
          <a:noFill/>
          <a:ln>
            <a:noFill/>
          </a:ln>
        </p:spPr>
        <p:txBody>
          <a:bodyPr lIns="91425" tIns="45700" rIns="91425" bIns="45700" anchor="t" anchorCtr="0">
            <a:noAutofit/>
          </a:bodyPr>
          <a:lstStyle/>
          <a:p>
            <a:pPr marL="0" lvl="0" indent="-69850" algn="ctr" rtl="0">
              <a:lnSpc>
                <a:spcPct val="115000"/>
              </a:lnSpc>
              <a:spcBef>
                <a:spcPts val="0"/>
              </a:spcBef>
              <a:buClr>
                <a:schemeClr val="accent3"/>
              </a:buClr>
              <a:buSzPct val="30555"/>
              <a:buFont typeface="Arial"/>
              <a:buNone/>
            </a:pPr>
            <a:r>
              <a:rPr lang="en" sz="3600">
                <a:latin typeface="Roboto Mono"/>
                <a:ea typeface="Roboto Mono"/>
                <a:cs typeface="Roboto Mono"/>
                <a:sym typeface="Roboto Mono"/>
              </a:rPr>
              <a:t>L'Internet</a:t>
            </a:r>
            <a:br>
              <a:rPr lang="en" sz="3600">
                <a:latin typeface="Roboto Mono"/>
                <a:ea typeface="Roboto Mono"/>
                <a:cs typeface="Roboto Mono"/>
                <a:sym typeface="Roboto Mono"/>
              </a:rPr>
            </a:br>
            <a:r>
              <a:rPr lang="en" sz="3600">
                <a:latin typeface="Roboto Mono"/>
                <a:ea typeface="Roboto Mono"/>
                <a:cs typeface="Roboto Mono"/>
                <a:sym typeface="Roboto Mono"/>
              </a:rPr>
              <a:t/>
            </a:r>
            <a:br>
              <a:rPr lang="en" sz="3600">
                <a:latin typeface="Roboto Mono"/>
                <a:ea typeface="Roboto Mono"/>
                <a:cs typeface="Roboto Mono"/>
                <a:sym typeface="Roboto Mono"/>
              </a:rPr>
            </a:br>
            <a:r>
              <a:rPr lang="en" sz="3600">
                <a:latin typeface="Roboto Mono"/>
                <a:ea typeface="Roboto Mono"/>
                <a:cs typeface="Roboto Mono"/>
                <a:sym typeface="Roboto Mono"/>
              </a:rPr>
              <a:t>est</a:t>
            </a:r>
            <a:br>
              <a:rPr lang="en" sz="3600">
                <a:latin typeface="Roboto Mono"/>
                <a:ea typeface="Roboto Mono"/>
                <a:cs typeface="Roboto Mono"/>
                <a:sym typeface="Roboto Mono"/>
              </a:rPr>
            </a:br>
            <a:r>
              <a:rPr lang="en" sz="3600">
                <a:latin typeface="Roboto Mono"/>
                <a:ea typeface="Roboto Mono"/>
                <a:cs typeface="Roboto Mono"/>
                <a:sym typeface="Roboto Mono"/>
              </a:rPr>
              <a:t>MATÉRIEL</a:t>
            </a:r>
          </a:p>
          <a:p>
            <a:pPr marL="0" marR="0" lvl="0" indent="0" algn="ctr" rtl="0">
              <a:spcBef>
                <a:spcPts val="0"/>
              </a:spcBef>
              <a:spcAft>
                <a:spcPts val="0"/>
              </a:spcAft>
              <a:buClr>
                <a:schemeClr val="lt1"/>
              </a:buClr>
              <a:buSzPct val="25000"/>
              <a:buFont typeface="Arial"/>
              <a:buNone/>
            </a:pPr>
            <a:endParaRPr sz="3600">
              <a:latin typeface="Roboto Mono"/>
              <a:ea typeface="Roboto Mono"/>
              <a:cs typeface="Roboto Mono"/>
              <a:sym typeface="Roboto Mono"/>
            </a:endParaRPr>
          </a:p>
          <a:p>
            <a:pPr marL="0" marR="0" lvl="0" indent="0" algn="l" rtl="0">
              <a:spcBef>
                <a:spcPts val="0"/>
              </a:spcBef>
              <a:spcAft>
                <a:spcPts val="0"/>
              </a:spcAft>
              <a:buClr>
                <a:schemeClr val="lt1"/>
              </a:buClr>
              <a:buSzPct val="25000"/>
              <a:buFont typeface="Arial"/>
              <a:buNone/>
            </a:pPr>
            <a:endParaRPr sz="2400" b="0" i="0" u="none" strike="noStrike" cap="none">
              <a:solidFill>
                <a:schemeClr val="lt1"/>
              </a:solidFill>
              <a:latin typeface="Roboto Mono"/>
              <a:ea typeface="Roboto Mono"/>
              <a:cs typeface="Roboto Mono"/>
              <a:sym typeface="Roboto Mono"/>
            </a:endParaRPr>
          </a:p>
          <a:p>
            <a:pPr marL="0" marR="0" lvl="0" indent="0" algn="l" rtl="0">
              <a:lnSpc>
                <a:spcPct val="150000"/>
              </a:lnSpc>
              <a:spcBef>
                <a:spcPts val="0"/>
              </a:spcBef>
              <a:spcAft>
                <a:spcPts val="0"/>
              </a:spcAft>
              <a:buNone/>
            </a:pPr>
            <a:endParaRPr sz="2400" b="0" i="0" u="none" strike="noStrike" cap="none">
              <a:solidFill>
                <a:schemeClr val="lt1"/>
              </a:solidFill>
              <a:latin typeface="Roboto Mono"/>
              <a:ea typeface="Roboto Mono"/>
              <a:cs typeface="Roboto Mono"/>
              <a:sym typeface="Roboto Mono"/>
            </a:endParaRPr>
          </a:p>
          <a:p>
            <a:pPr marL="0" marR="0" lvl="0" indent="0" algn="ctr" rtl="0">
              <a:spcBef>
                <a:spcPts val="480"/>
              </a:spcBef>
              <a:spcAft>
                <a:spcPts val="0"/>
              </a:spcAft>
              <a:buClr>
                <a:schemeClr val="lt1"/>
              </a:buClr>
              <a:buSzPct val="25000"/>
              <a:buFont typeface="Arial"/>
              <a:buNone/>
            </a:pPr>
            <a:endParaRPr sz="2400" b="0" i="0" u="none" strike="noStrike" cap="none">
              <a:solidFill>
                <a:schemeClr val="lt1"/>
              </a:solidFill>
              <a:latin typeface="Roboto Mono"/>
              <a:ea typeface="Roboto Mono"/>
              <a:cs typeface="Roboto Mono"/>
              <a:sym typeface="Roboto Mono"/>
            </a:endParaRPr>
          </a:p>
          <a:p>
            <a:pPr marL="0" marR="0" lvl="0" indent="0" algn="ctr" rtl="0">
              <a:spcBef>
                <a:spcPts val="480"/>
              </a:spcBef>
              <a:spcAft>
                <a:spcPts val="0"/>
              </a:spcAft>
              <a:buClr>
                <a:schemeClr val="lt1"/>
              </a:buClr>
              <a:buSzPct val="25000"/>
              <a:buFont typeface="Arial"/>
              <a:buNone/>
            </a:pPr>
            <a:endParaRPr sz="2400" b="0" i="0" u="none" strike="noStrike" cap="none">
              <a:solidFill>
                <a:schemeClr val="lt1"/>
              </a:solidFill>
              <a:latin typeface="Roboto Mono"/>
              <a:ea typeface="Roboto Mono"/>
              <a:cs typeface="Roboto Mono"/>
              <a:sym typeface="Roboto Mono"/>
            </a:endParaRPr>
          </a:p>
          <a:p>
            <a:pPr marL="0" marR="0" lvl="0" indent="0" algn="ctr" rtl="0">
              <a:spcBef>
                <a:spcPts val="480"/>
              </a:spcBef>
              <a:spcAft>
                <a:spcPts val="0"/>
              </a:spcAft>
              <a:buClr>
                <a:schemeClr val="lt1"/>
              </a:buClr>
              <a:buSzPct val="25000"/>
              <a:buFont typeface="Arial"/>
              <a:buNone/>
            </a:pPr>
            <a:endParaRPr sz="2400" b="0" i="0" u="none" strike="noStrike" cap="none">
              <a:solidFill>
                <a:schemeClr val="lt1"/>
              </a:solidFill>
              <a:latin typeface="Roboto Mono"/>
              <a:ea typeface="Roboto Mono"/>
              <a:cs typeface="Roboto Mono"/>
              <a:sym typeface="Roboto Mono"/>
            </a:endParaRPr>
          </a:p>
          <a:p>
            <a:pPr marL="0" marR="0" lvl="0" indent="0" algn="ctr" rtl="0">
              <a:spcBef>
                <a:spcPts val="480"/>
              </a:spcBef>
              <a:spcAft>
                <a:spcPts val="0"/>
              </a:spcAft>
              <a:buClr>
                <a:schemeClr val="lt1"/>
              </a:buClr>
              <a:buSzPct val="25000"/>
              <a:buFont typeface="Arial"/>
              <a:buNone/>
            </a:pPr>
            <a:endParaRPr sz="2400" b="0" i="0" u="none" strike="noStrike" cap="none">
              <a:solidFill>
                <a:schemeClr val="lt1"/>
              </a:solidFill>
              <a:latin typeface="Roboto Mono"/>
              <a:ea typeface="Roboto Mono"/>
              <a:cs typeface="Roboto Mono"/>
              <a:sym typeface="Roboto Mono"/>
            </a:endParaRPr>
          </a:p>
          <a:p>
            <a:pPr marL="0" marR="0" lvl="0" indent="0" algn="ctr" rtl="0">
              <a:spcBef>
                <a:spcPts val="480"/>
              </a:spcBef>
              <a:buClr>
                <a:schemeClr val="lt1"/>
              </a:buClr>
              <a:buSzPct val="25000"/>
              <a:buFont typeface="Arial"/>
              <a:buNone/>
            </a:pPr>
            <a:endParaRPr sz="2400" b="0" i="0" u="none" strike="noStrike" cap="none">
              <a:solidFill>
                <a:schemeClr val="lt1"/>
              </a:solidFill>
              <a:latin typeface="Roboto Mono"/>
              <a:ea typeface="Roboto Mono"/>
              <a:cs typeface="Roboto Mono"/>
              <a:sym typeface="Roboto Mono"/>
            </a:endParaRPr>
          </a:p>
        </p:txBody>
      </p:sp>
      <p:sp>
        <p:nvSpPr>
          <p:cNvPr id="490" name="Shape 490"/>
          <p:cNvSpPr txBox="1"/>
          <p:nvPr/>
        </p:nvSpPr>
        <p:spPr>
          <a:xfrm>
            <a:off x="0" y="318150"/>
            <a:ext cx="2770800" cy="2831400"/>
          </a:xfrm>
          <a:prstGeom prst="rect">
            <a:avLst/>
          </a:prstGeom>
          <a:noFill/>
          <a:ln>
            <a:noFill/>
          </a:ln>
        </p:spPr>
        <p:txBody>
          <a:bodyPr lIns="91425" tIns="45700" rIns="91425" bIns="45700" anchor="t" anchorCtr="0">
            <a:noAutofit/>
          </a:bodyPr>
          <a:lstStyle/>
          <a:p>
            <a:pPr marL="457200" lvl="0" indent="-228600" rtl="0">
              <a:lnSpc>
                <a:spcPct val="115000"/>
              </a:lnSpc>
              <a:spcBef>
                <a:spcPts val="0"/>
              </a:spcBef>
              <a:buClr>
                <a:srgbClr val="33AFF7"/>
              </a:buClr>
              <a:buFont typeface="Roboto Mono"/>
              <a:buChar char="●"/>
            </a:pPr>
            <a:r>
              <a:rPr lang="en">
                <a:solidFill>
                  <a:srgbClr val="33AFF7"/>
                </a:solidFill>
                <a:latin typeface="Roboto Mono"/>
                <a:ea typeface="Roboto Mono"/>
                <a:cs typeface="Roboto Mono"/>
                <a:sym typeface="Roboto Mono"/>
              </a:rPr>
              <a:t>L'utilisation d'ordinateurs et de données numériques se développe dans les années 60 et 70.</a:t>
            </a:r>
            <a:br>
              <a:rPr lang="en">
                <a:solidFill>
                  <a:srgbClr val="33AFF7"/>
                </a:solidFill>
                <a:latin typeface="Roboto Mono"/>
                <a:ea typeface="Roboto Mono"/>
                <a:cs typeface="Roboto Mono"/>
                <a:sym typeface="Roboto Mono"/>
              </a:rPr>
            </a:br>
            <a:r>
              <a:rPr lang="en">
                <a:solidFill>
                  <a:srgbClr val="33AFF7"/>
                </a:solidFill>
                <a:latin typeface="Roboto Mono"/>
                <a:ea typeface="Roboto Mono"/>
                <a:cs typeface="Roboto Mono"/>
                <a:sym typeface="Roboto Mono"/>
              </a:rPr>
              <a:t/>
            </a:r>
            <a:br>
              <a:rPr lang="en">
                <a:solidFill>
                  <a:srgbClr val="33AFF7"/>
                </a:solidFill>
                <a:latin typeface="Roboto Mono"/>
                <a:ea typeface="Roboto Mono"/>
                <a:cs typeface="Roboto Mono"/>
                <a:sym typeface="Roboto Mono"/>
              </a:rPr>
            </a:br>
            <a:r>
              <a:rPr lang="en">
                <a:solidFill>
                  <a:srgbClr val="33AFF7"/>
                </a:solidFill>
                <a:latin typeface="Roboto Mono"/>
                <a:ea typeface="Roboto Mono"/>
                <a:cs typeface="Roboto Mono"/>
                <a:sym typeface="Roboto Mono"/>
              </a:rPr>
              <a:t>Un énorme réseau d'ordinateurs de bout en bout est construit.</a:t>
            </a:r>
          </a:p>
          <a:p>
            <a:pPr marR="0" lvl="0" algn="l" rtl="0">
              <a:lnSpc>
                <a:spcPct val="100000"/>
              </a:lnSpc>
              <a:spcBef>
                <a:spcPts val="0"/>
              </a:spcBef>
              <a:spcAft>
                <a:spcPts val="0"/>
              </a:spcAft>
              <a:buNone/>
            </a:pPr>
            <a:endParaRPr>
              <a:solidFill>
                <a:srgbClr val="33AFF7"/>
              </a:solidFill>
              <a:latin typeface="Roboto Mono"/>
              <a:ea typeface="Roboto Mono"/>
              <a:cs typeface="Roboto Mono"/>
              <a:sym typeface="Roboto Mono"/>
            </a:endParaRPr>
          </a:p>
          <a:p>
            <a:pPr marL="457200" lvl="0" indent="-228600" rtl="0">
              <a:lnSpc>
                <a:spcPct val="115000"/>
              </a:lnSpc>
              <a:spcBef>
                <a:spcPts val="0"/>
              </a:spcBef>
              <a:buClr>
                <a:srgbClr val="33AFF7"/>
              </a:buClr>
              <a:buFont typeface="Roboto Mono"/>
              <a:buChar char="●"/>
            </a:pPr>
            <a:r>
              <a:rPr lang="en">
                <a:solidFill>
                  <a:srgbClr val="33AFF7"/>
                </a:solidFill>
                <a:latin typeface="Roboto Mono"/>
                <a:ea typeface="Roboto Mono"/>
                <a:cs typeface="Roboto Mono"/>
                <a:sym typeface="Roboto Mono"/>
              </a:rPr>
              <a:t>Il n'y a pas de contrôle central.</a:t>
            </a:r>
          </a:p>
          <a:p>
            <a:pPr marR="0" lvl="0" algn="l" rtl="0">
              <a:lnSpc>
                <a:spcPct val="100000"/>
              </a:lnSpc>
              <a:spcBef>
                <a:spcPts val="0"/>
              </a:spcBef>
              <a:spcAft>
                <a:spcPts val="0"/>
              </a:spcAft>
              <a:buNone/>
            </a:pPr>
            <a:endParaRPr sz="1800">
              <a:latin typeface="Roboto Mono"/>
              <a:ea typeface="Roboto Mono"/>
              <a:cs typeface="Roboto Mono"/>
              <a:sym typeface="Roboto Mono"/>
            </a:endParaRPr>
          </a:p>
          <a:p>
            <a:pPr marR="0" lvl="0" algn="l" rtl="0">
              <a:lnSpc>
                <a:spcPct val="100000"/>
              </a:lnSpc>
              <a:spcBef>
                <a:spcPts val="0"/>
              </a:spcBef>
              <a:spcAft>
                <a:spcPts val="0"/>
              </a:spcAft>
              <a:buNone/>
            </a:pPr>
            <a:endParaRPr sz="1800" b="0" i="0" u="none" strike="noStrike" cap="none">
              <a:solidFill>
                <a:srgbClr val="33AFF7"/>
              </a:solidFill>
              <a:latin typeface="Roboto Mono"/>
              <a:ea typeface="Roboto Mono"/>
              <a:cs typeface="Roboto Mono"/>
              <a:sym typeface="Roboto Mono"/>
            </a:endParaRPr>
          </a:p>
        </p:txBody>
      </p:sp>
      <p:pic>
        <p:nvPicPr>
          <p:cNvPr id="491" name="Shape 491" descr="Project Genie researchers (left to right) Professor Paul Morton, Mel Pirtle and Wayne Lichtenberger at UC Berkeley with the SDS .jpg"/>
          <p:cNvPicPr preferRelativeResize="0"/>
          <p:nvPr/>
        </p:nvPicPr>
        <p:blipFill>
          <a:blip r:embed="rId3">
            <a:alphaModFix/>
          </a:blip>
          <a:stretch>
            <a:fillRect/>
          </a:stretch>
        </p:blipFill>
        <p:spPr>
          <a:xfrm>
            <a:off x="2850575" y="0"/>
            <a:ext cx="3333624" cy="5143498"/>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sp>
        <p:nvSpPr>
          <p:cNvPr id="497" name="Shape 497"/>
          <p:cNvSpPr txBox="1">
            <a:spLocks noGrp="1"/>
          </p:cNvSpPr>
          <p:nvPr>
            <p:ph type="body" idx="1"/>
          </p:nvPr>
        </p:nvSpPr>
        <p:spPr>
          <a:xfrm>
            <a:off x="2114425" y="302950"/>
            <a:ext cx="7495200" cy="670500"/>
          </a:xfrm>
          <a:prstGeom prst="rect">
            <a:avLst/>
          </a:prstGeom>
        </p:spPr>
        <p:txBody>
          <a:bodyPr lIns="91425" tIns="91425" rIns="91425" bIns="91425" anchor="t" anchorCtr="0">
            <a:noAutofit/>
          </a:bodyPr>
          <a:lstStyle/>
          <a:p>
            <a:pPr marL="152400" lvl="0" indent="0" rtl="0">
              <a:spcBef>
                <a:spcPts val="0"/>
              </a:spcBef>
              <a:buNone/>
            </a:pPr>
            <a:r>
              <a:rPr lang="en">
                <a:solidFill>
                  <a:schemeClr val="dk1"/>
                </a:solidFill>
                <a:latin typeface="Roboto Mono"/>
                <a:ea typeface="Roboto Mono"/>
                <a:cs typeface="Roboto Mono"/>
                <a:sym typeface="Roboto Mono"/>
              </a:rPr>
              <a:t> L'Internet grandit comme une ville</a:t>
            </a:r>
          </a:p>
          <a:p>
            <a:pPr marL="152400" lvl="0" indent="0" rtl="0">
              <a:spcBef>
                <a:spcPts val="0"/>
              </a:spcBef>
              <a:buNone/>
            </a:pPr>
            <a:endParaRPr>
              <a:solidFill>
                <a:schemeClr val="dk1"/>
              </a:solidFill>
              <a:latin typeface="Roboto Mono"/>
              <a:ea typeface="Roboto Mono"/>
              <a:cs typeface="Roboto Mono"/>
              <a:sym typeface="Roboto Mono"/>
            </a:endParaRPr>
          </a:p>
        </p:txBody>
      </p:sp>
      <p:sp>
        <p:nvSpPr>
          <p:cNvPr id="498" name="Shape 498"/>
          <p:cNvSpPr txBox="1"/>
          <p:nvPr/>
        </p:nvSpPr>
        <p:spPr>
          <a:xfrm>
            <a:off x="2908125" y="3768825"/>
            <a:ext cx="6622500" cy="1041000"/>
          </a:xfrm>
          <a:prstGeom prst="rect">
            <a:avLst/>
          </a:prstGeom>
          <a:noFill/>
          <a:ln>
            <a:noFill/>
          </a:ln>
        </p:spPr>
        <p:txBody>
          <a:bodyPr lIns="91425" tIns="91425" rIns="91425" bIns="91425" anchor="t" anchorCtr="0">
            <a:noAutofit/>
          </a:bodyPr>
          <a:lstStyle/>
          <a:p>
            <a:pPr lvl="0" rtl="0">
              <a:lnSpc>
                <a:spcPct val="115000"/>
              </a:lnSpc>
              <a:spcBef>
                <a:spcPts val="0"/>
              </a:spcBef>
              <a:buClr>
                <a:schemeClr val="accent3"/>
              </a:buClr>
              <a:buFont typeface="Arial"/>
              <a:buNone/>
            </a:pPr>
            <a:r>
              <a:rPr lang="en">
                <a:solidFill>
                  <a:schemeClr val="dk1"/>
                </a:solidFill>
                <a:latin typeface="Roboto Mono"/>
                <a:ea typeface="Roboto Mono"/>
                <a:cs typeface="Roboto Mono"/>
                <a:sym typeface="Roboto Mono"/>
              </a:rPr>
              <a:t>A mesure que les villes grandissent, elles ont besoin d'infrastructures: Routes, ponts et tunnels.</a:t>
            </a:r>
          </a:p>
          <a:p>
            <a:pPr marL="152400" lvl="0" indent="0" rtl="0">
              <a:spcBef>
                <a:spcPts val="480"/>
              </a:spcBef>
              <a:buNone/>
            </a:pPr>
            <a:endParaRPr sz="1800">
              <a:solidFill>
                <a:schemeClr val="dk1"/>
              </a:solidFill>
              <a:latin typeface="Roboto Mono"/>
              <a:ea typeface="Roboto Mono"/>
              <a:cs typeface="Roboto Mono"/>
              <a:sym typeface="Roboto Mono"/>
            </a:endParaRPr>
          </a:p>
        </p:txBody>
      </p:sp>
      <p:pic>
        <p:nvPicPr>
          <p:cNvPr id="499" name="Shape 499" descr="LOMEX.jpg"/>
          <p:cNvPicPr preferRelativeResize="0"/>
          <p:nvPr/>
        </p:nvPicPr>
        <p:blipFill>
          <a:blip r:embed="rId3">
            <a:alphaModFix/>
          </a:blip>
          <a:stretch>
            <a:fillRect/>
          </a:stretch>
        </p:blipFill>
        <p:spPr>
          <a:xfrm>
            <a:off x="2908125" y="1058012"/>
            <a:ext cx="5057350" cy="2532074"/>
          </a:xfrm>
          <a:prstGeom prst="rect">
            <a:avLst/>
          </a:prstGeom>
          <a:noFill/>
          <a:ln>
            <a:noFill/>
          </a:ln>
        </p:spPr>
      </p:pic>
    </p:spTree>
  </p:cSld>
  <p:clrMapOvr>
    <a:masterClrMapping/>
  </p:clrMapOvr>
</p:sld>
</file>

<file path=ppt/theme/theme1.xml><?xml version="1.0" encoding="utf-8"?>
<a:theme xmlns:a="http://schemas.openxmlformats.org/drawingml/2006/main" name="1_Thème Office">
  <a:themeElements>
    <a:clrScheme name="Personnalisée 7">
      <a:dk1>
        <a:srgbClr val="33AFF7"/>
      </a:dk1>
      <a:lt1>
        <a:srgbClr val="FFFFFF"/>
      </a:lt1>
      <a:dk2>
        <a:srgbClr val="FF8939"/>
      </a:dk2>
      <a:lt2>
        <a:srgbClr val="F0F0F1"/>
      </a:lt2>
      <a:accent1>
        <a:srgbClr val="1980B6"/>
      </a:accent1>
      <a:accent2>
        <a:srgbClr val="D04F1A"/>
      </a:accent2>
      <a:accent3>
        <a:srgbClr val="000000"/>
      </a:accent3>
      <a:accent4>
        <a:srgbClr val="EB581D"/>
      </a:accent4>
      <a:accent5>
        <a:srgbClr val="1C9ADB"/>
      </a:accent5>
      <a:accent6>
        <a:srgbClr val="F0F0F1"/>
      </a:accent6>
      <a:hlink>
        <a:srgbClr val="1C9ADB"/>
      </a:hlink>
      <a:folHlink>
        <a:srgbClr val="1A88B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hème Office">
  <a:themeElements>
    <a:clrScheme name="Personnalisée 7">
      <a:dk1>
        <a:srgbClr val="33AFF7"/>
      </a:dk1>
      <a:lt1>
        <a:srgbClr val="FFFFFF"/>
      </a:lt1>
      <a:dk2>
        <a:srgbClr val="FF8939"/>
      </a:dk2>
      <a:lt2>
        <a:srgbClr val="F0F0F1"/>
      </a:lt2>
      <a:accent1>
        <a:srgbClr val="1980B6"/>
      </a:accent1>
      <a:accent2>
        <a:srgbClr val="D04F1A"/>
      </a:accent2>
      <a:accent3>
        <a:srgbClr val="000000"/>
      </a:accent3>
      <a:accent4>
        <a:srgbClr val="EB581D"/>
      </a:accent4>
      <a:accent5>
        <a:srgbClr val="1C9ADB"/>
      </a:accent5>
      <a:accent6>
        <a:srgbClr val="F0F0F1"/>
      </a:accent6>
      <a:hlink>
        <a:srgbClr val="1C9ADB"/>
      </a:hlink>
      <a:folHlink>
        <a:srgbClr val="1A88B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Thème Office">
  <a:themeElements>
    <a:clrScheme name="Personnalisée 7">
      <a:dk1>
        <a:srgbClr val="33AFF7"/>
      </a:dk1>
      <a:lt1>
        <a:srgbClr val="FFFFFF"/>
      </a:lt1>
      <a:dk2>
        <a:srgbClr val="FF8939"/>
      </a:dk2>
      <a:lt2>
        <a:srgbClr val="F0F0F1"/>
      </a:lt2>
      <a:accent1>
        <a:srgbClr val="1980B6"/>
      </a:accent1>
      <a:accent2>
        <a:srgbClr val="D04F1A"/>
      </a:accent2>
      <a:accent3>
        <a:srgbClr val="000000"/>
      </a:accent3>
      <a:accent4>
        <a:srgbClr val="EB581D"/>
      </a:accent4>
      <a:accent5>
        <a:srgbClr val="1C9ADB"/>
      </a:accent5>
      <a:accent6>
        <a:srgbClr val="F0F0F1"/>
      </a:accent6>
      <a:hlink>
        <a:srgbClr val="1C9ADB"/>
      </a:hlink>
      <a:folHlink>
        <a:srgbClr val="1A88B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1342</Words>
  <Application>Microsoft Macintosh PowerPoint</Application>
  <PresentationFormat>On-screen Show (16:9)</PresentationFormat>
  <Paragraphs>201</Paragraphs>
  <Slides>26</Slides>
  <Notes>26</Notes>
  <HiddenSlides>0</HiddenSlides>
  <MMClips>0</MMClips>
  <ScaleCrop>false</ScaleCrop>
  <HeadingPairs>
    <vt:vector size="6" baseType="variant">
      <vt:variant>
        <vt:lpstr>Fonts Used</vt:lpstr>
      </vt:variant>
      <vt:variant>
        <vt:i4>1</vt:i4>
      </vt:variant>
      <vt:variant>
        <vt:lpstr>Theme</vt:lpstr>
      </vt:variant>
      <vt:variant>
        <vt:i4>3</vt:i4>
      </vt:variant>
      <vt:variant>
        <vt:lpstr>Slide Titles</vt:lpstr>
      </vt:variant>
      <vt:variant>
        <vt:i4>26</vt:i4>
      </vt:variant>
    </vt:vector>
  </HeadingPairs>
  <TitlesOfParts>
    <vt:vector size="30" baseType="lpstr">
      <vt:lpstr>Roboto Mono</vt:lpstr>
      <vt:lpstr>1_Thème Office</vt:lpstr>
      <vt:lpstr>Thème Office</vt:lpstr>
      <vt:lpstr>1_Thème Office</vt:lpstr>
      <vt:lpstr>PowerPoint Presentation</vt:lpstr>
      <vt:lpstr>PowerPoint Presentation</vt:lpstr>
      <vt:lpstr>l’Internet est comme un ville  Avec un histoire</vt:lpstr>
      <vt:lpstr>PowerPoint Presentation</vt:lpstr>
      <vt:lpstr> Numérique: Des bits discontinus d'information qui peuvent être facilement mélangés autour. </vt:lpstr>
      <vt:lpstr>PowerPoint Presentation</vt:lpstr>
      <vt:lpstr>Étape 2 :  </vt:lpstr>
      <vt:lpstr>PowerPoint Presentation</vt:lpstr>
      <vt:lpstr>PowerPoint Presentation</vt:lpstr>
      <vt:lpstr>PowerPoint Presentation</vt:lpstr>
      <vt:lpstr>Étape 3 </vt:lpstr>
      <vt:lpstr>PowerPoint Presentation</vt:lpstr>
      <vt:lpstr>Une ville en pleine croissance a besoin de protocoles </vt:lpstr>
      <vt:lpstr>Innovateur numérique: Sir Tim Berners-Lee</vt:lpstr>
      <vt:lpstr>PowerPoint Presentation</vt:lpstr>
      <vt:lpstr>PowerPoint Presentation</vt:lpstr>
      <vt:lpstr>PowerPoint Presentation</vt:lpstr>
      <vt:lpstr>Citoyenneté numérique </vt:lpstr>
      <vt:lpstr> Hyper Text Markup Language</vt:lpstr>
      <vt:lpstr>PowerPoint Presentation</vt:lpstr>
      <vt:lpstr>PowerPoint Presentation</vt:lpstr>
      <vt:lpstr>PowerPoint Presentation</vt:lpstr>
      <vt:lpstr>Instructions pour le brainstorming </vt:lpstr>
      <vt:lpstr> Mettons ensemble notre page Web la façon dont un ordinateur serait! </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Kate Arthur</cp:lastModifiedBy>
  <cp:revision>1</cp:revision>
  <dcterms:modified xsi:type="dcterms:W3CDTF">2017-02-06T19:28:13Z</dcterms:modified>
</cp:coreProperties>
</file>